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6" r:id="rId3"/>
  </p:sldIdLst>
  <p:sldSz cx="12192000" cy="6858000"/>
  <p:notesSz cx="6858000" cy="9947275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818" y="1243409"/>
            <a:ext cx="5968365" cy="335720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8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55120" y="498157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</a:rPr>
              <a:t>认知我的大学</a:t>
            </a:r>
            <a:endParaRPr lang="zh-CN" alt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6" name="graduation-diploma_68198"/>
          <p:cNvSpPr>
            <a:spLocks noChangeAspect="1"/>
          </p:cNvSpPr>
          <p:nvPr userDrawn="1"/>
        </p:nvSpPr>
        <p:spPr bwMode="auto">
          <a:xfrm>
            <a:off x="447119" y="396556"/>
            <a:ext cx="537028" cy="536156"/>
          </a:xfrm>
          <a:custGeom>
            <a:avLst/>
            <a:gdLst>
              <a:gd name="T0" fmla="*/ 5241 w 5385"/>
              <a:gd name="T1" fmla="*/ 3205 h 5385"/>
              <a:gd name="T2" fmla="*/ 2844 w 5385"/>
              <a:gd name="T3" fmla="*/ 1786 h 5385"/>
              <a:gd name="T4" fmla="*/ 2035 w 5385"/>
              <a:gd name="T5" fmla="*/ 11 h 5385"/>
              <a:gd name="T6" fmla="*/ 1629 w 5385"/>
              <a:gd name="T7" fmla="*/ 460 h 5385"/>
              <a:gd name="T8" fmla="*/ 1134 w 5385"/>
              <a:gd name="T9" fmla="*/ 334 h 5385"/>
              <a:gd name="T10" fmla="*/ 39 w 5385"/>
              <a:gd name="T11" fmla="*/ 1438 h 5385"/>
              <a:gd name="T12" fmla="*/ 217 w 5385"/>
              <a:gd name="T13" fmla="*/ 1968 h 5385"/>
              <a:gd name="T14" fmla="*/ 1465 w 5385"/>
              <a:gd name="T15" fmla="*/ 3050 h 5385"/>
              <a:gd name="T16" fmla="*/ 469 w 5385"/>
              <a:gd name="T17" fmla="*/ 3396 h 5385"/>
              <a:gd name="T18" fmla="*/ 768 w 5385"/>
              <a:gd name="T19" fmla="*/ 3702 h 5385"/>
              <a:gd name="T20" fmla="*/ 441 w 5385"/>
              <a:gd name="T21" fmla="*/ 4092 h 5385"/>
              <a:gd name="T22" fmla="*/ 522 w 5385"/>
              <a:gd name="T23" fmla="*/ 4150 h 5385"/>
              <a:gd name="T24" fmla="*/ 1235 w 5385"/>
              <a:gd name="T25" fmla="*/ 4863 h 5385"/>
              <a:gd name="T26" fmla="*/ 1293 w 5385"/>
              <a:gd name="T27" fmla="*/ 4944 h 5385"/>
              <a:gd name="T28" fmla="*/ 1683 w 5385"/>
              <a:gd name="T29" fmla="*/ 4617 h 5385"/>
              <a:gd name="T30" fmla="*/ 1989 w 5385"/>
              <a:gd name="T31" fmla="*/ 4916 h 5385"/>
              <a:gd name="T32" fmla="*/ 2335 w 5385"/>
              <a:gd name="T33" fmla="*/ 3920 h 5385"/>
              <a:gd name="T34" fmla="*/ 3417 w 5385"/>
              <a:gd name="T35" fmla="*/ 5168 h 5385"/>
              <a:gd name="T36" fmla="*/ 3946 w 5385"/>
              <a:gd name="T37" fmla="*/ 5346 h 5385"/>
              <a:gd name="T38" fmla="*/ 5051 w 5385"/>
              <a:gd name="T39" fmla="*/ 4251 h 5385"/>
              <a:gd name="T40" fmla="*/ 5292 w 5385"/>
              <a:gd name="T41" fmla="*/ 3528 h 5385"/>
              <a:gd name="T42" fmla="*/ 1948 w 5385"/>
              <a:gd name="T43" fmla="*/ 620 h 5385"/>
              <a:gd name="T44" fmla="*/ 1870 w 5385"/>
              <a:gd name="T45" fmla="*/ 747 h 5385"/>
              <a:gd name="T46" fmla="*/ 1776 w 5385"/>
              <a:gd name="T47" fmla="*/ 2855 h 5385"/>
              <a:gd name="T48" fmla="*/ 438 w 5385"/>
              <a:gd name="T49" fmla="*/ 1689 h 5385"/>
              <a:gd name="T50" fmla="*/ 1231 w 5385"/>
              <a:gd name="T51" fmla="*/ 676 h 5385"/>
              <a:gd name="T52" fmla="*/ 1488 w 5385"/>
              <a:gd name="T53" fmla="*/ 841 h 5385"/>
              <a:gd name="T54" fmla="*/ 2564 w 5385"/>
              <a:gd name="T55" fmla="*/ 2067 h 5385"/>
              <a:gd name="T56" fmla="*/ 4709 w 5385"/>
              <a:gd name="T57" fmla="*/ 4154 h 5385"/>
              <a:gd name="T58" fmla="*/ 3696 w 5385"/>
              <a:gd name="T59" fmla="*/ 4947 h 5385"/>
              <a:gd name="T60" fmla="*/ 2530 w 5385"/>
              <a:gd name="T61" fmla="*/ 3609 h 5385"/>
              <a:gd name="T62" fmla="*/ 4477 w 5385"/>
              <a:gd name="T63" fmla="*/ 3843 h 5385"/>
              <a:gd name="T64" fmla="*/ 4648 w 5385"/>
              <a:gd name="T65" fmla="*/ 3981 h 5385"/>
              <a:gd name="T66" fmla="*/ 4709 w 5385"/>
              <a:gd name="T67" fmla="*/ 4154 h 5385"/>
              <a:gd name="T68" fmla="*/ 4389 w 5385"/>
              <a:gd name="T69" fmla="*/ 3306 h 5385"/>
              <a:gd name="T70" fmla="*/ 4638 w 5385"/>
              <a:gd name="T71" fmla="*/ 3515 h 5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85" h="5385">
                <a:moveTo>
                  <a:pt x="5374" y="3350"/>
                </a:moveTo>
                <a:cubicBezTo>
                  <a:pt x="5363" y="3279"/>
                  <a:pt x="5310" y="3222"/>
                  <a:pt x="5241" y="3205"/>
                </a:cubicBezTo>
                <a:cubicBezTo>
                  <a:pt x="5229" y="3202"/>
                  <a:pt x="4289" y="2966"/>
                  <a:pt x="3598" y="2541"/>
                </a:cubicBezTo>
                <a:lnTo>
                  <a:pt x="2844" y="1786"/>
                </a:lnTo>
                <a:cubicBezTo>
                  <a:pt x="2420" y="1096"/>
                  <a:pt x="2183" y="156"/>
                  <a:pt x="2180" y="144"/>
                </a:cubicBezTo>
                <a:cubicBezTo>
                  <a:pt x="2163" y="75"/>
                  <a:pt x="2106" y="22"/>
                  <a:pt x="2035" y="11"/>
                </a:cubicBezTo>
                <a:cubicBezTo>
                  <a:pt x="1965" y="0"/>
                  <a:pt x="1894" y="32"/>
                  <a:pt x="1857" y="93"/>
                </a:cubicBezTo>
                <a:lnTo>
                  <a:pt x="1629" y="460"/>
                </a:lnTo>
                <a:cubicBezTo>
                  <a:pt x="1500" y="344"/>
                  <a:pt x="1306" y="289"/>
                  <a:pt x="1147" y="331"/>
                </a:cubicBezTo>
                <a:lnTo>
                  <a:pt x="1134" y="334"/>
                </a:lnTo>
                <a:cubicBezTo>
                  <a:pt x="572" y="506"/>
                  <a:pt x="215" y="863"/>
                  <a:pt x="43" y="1425"/>
                </a:cubicBezTo>
                <a:lnTo>
                  <a:pt x="39" y="1438"/>
                </a:lnTo>
                <a:cubicBezTo>
                  <a:pt x="0" y="1614"/>
                  <a:pt x="58" y="1810"/>
                  <a:pt x="187" y="1940"/>
                </a:cubicBezTo>
                <a:cubicBezTo>
                  <a:pt x="197" y="1950"/>
                  <a:pt x="207" y="1959"/>
                  <a:pt x="217" y="1968"/>
                </a:cubicBezTo>
                <a:lnTo>
                  <a:pt x="221" y="1971"/>
                </a:lnTo>
                <a:cubicBezTo>
                  <a:pt x="649" y="2313"/>
                  <a:pt x="1065" y="2674"/>
                  <a:pt x="1465" y="3050"/>
                </a:cubicBezTo>
                <a:cubicBezTo>
                  <a:pt x="1107" y="3248"/>
                  <a:pt x="796" y="3347"/>
                  <a:pt x="558" y="3336"/>
                </a:cubicBezTo>
                <a:cubicBezTo>
                  <a:pt x="519" y="3334"/>
                  <a:pt x="482" y="3359"/>
                  <a:pt x="469" y="3396"/>
                </a:cubicBezTo>
                <a:cubicBezTo>
                  <a:pt x="456" y="3433"/>
                  <a:pt x="468" y="3475"/>
                  <a:pt x="499" y="3499"/>
                </a:cubicBezTo>
                <a:lnTo>
                  <a:pt x="768" y="3702"/>
                </a:lnTo>
                <a:lnTo>
                  <a:pt x="463" y="3994"/>
                </a:lnTo>
                <a:cubicBezTo>
                  <a:pt x="437" y="4020"/>
                  <a:pt x="428" y="4058"/>
                  <a:pt x="441" y="4092"/>
                </a:cubicBezTo>
                <a:cubicBezTo>
                  <a:pt x="446" y="4104"/>
                  <a:pt x="453" y="4115"/>
                  <a:pt x="462" y="4124"/>
                </a:cubicBezTo>
                <a:cubicBezTo>
                  <a:pt x="478" y="4139"/>
                  <a:pt x="499" y="4149"/>
                  <a:pt x="522" y="4150"/>
                </a:cubicBezTo>
                <a:cubicBezTo>
                  <a:pt x="791" y="4162"/>
                  <a:pt x="1087" y="4104"/>
                  <a:pt x="1407" y="3978"/>
                </a:cubicBezTo>
                <a:cubicBezTo>
                  <a:pt x="1280" y="4298"/>
                  <a:pt x="1223" y="4594"/>
                  <a:pt x="1235" y="4863"/>
                </a:cubicBezTo>
                <a:cubicBezTo>
                  <a:pt x="1236" y="4886"/>
                  <a:pt x="1245" y="4907"/>
                  <a:pt x="1261" y="4923"/>
                </a:cubicBezTo>
                <a:cubicBezTo>
                  <a:pt x="1270" y="4932"/>
                  <a:pt x="1281" y="4939"/>
                  <a:pt x="1293" y="4944"/>
                </a:cubicBezTo>
                <a:cubicBezTo>
                  <a:pt x="1327" y="4956"/>
                  <a:pt x="1365" y="4948"/>
                  <a:pt x="1390" y="4922"/>
                </a:cubicBezTo>
                <a:lnTo>
                  <a:pt x="1683" y="4617"/>
                </a:lnTo>
                <a:lnTo>
                  <a:pt x="1886" y="4885"/>
                </a:lnTo>
                <a:cubicBezTo>
                  <a:pt x="1910" y="4917"/>
                  <a:pt x="1952" y="4929"/>
                  <a:pt x="1989" y="4916"/>
                </a:cubicBezTo>
                <a:cubicBezTo>
                  <a:pt x="2026" y="4902"/>
                  <a:pt x="2050" y="4866"/>
                  <a:pt x="2049" y="4827"/>
                </a:cubicBezTo>
                <a:cubicBezTo>
                  <a:pt x="2038" y="4589"/>
                  <a:pt x="2137" y="4278"/>
                  <a:pt x="2335" y="3920"/>
                </a:cubicBezTo>
                <a:cubicBezTo>
                  <a:pt x="2711" y="4320"/>
                  <a:pt x="3072" y="4736"/>
                  <a:pt x="3414" y="5164"/>
                </a:cubicBezTo>
                <a:lnTo>
                  <a:pt x="3417" y="5168"/>
                </a:lnTo>
                <a:cubicBezTo>
                  <a:pt x="3426" y="5178"/>
                  <a:pt x="3435" y="5188"/>
                  <a:pt x="3445" y="5198"/>
                </a:cubicBezTo>
                <a:cubicBezTo>
                  <a:pt x="3574" y="5327"/>
                  <a:pt x="3771" y="5385"/>
                  <a:pt x="3946" y="5346"/>
                </a:cubicBezTo>
                <a:lnTo>
                  <a:pt x="3959" y="5342"/>
                </a:lnTo>
                <a:cubicBezTo>
                  <a:pt x="4522" y="5170"/>
                  <a:pt x="4879" y="4813"/>
                  <a:pt x="5051" y="4251"/>
                </a:cubicBezTo>
                <a:cubicBezTo>
                  <a:pt x="5051" y="4251"/>
                  <a:pt x="5145" y="3968"/>
                  <a:pt x="4925" y="3756"/>
                </a:cubicBezTo>
                <a:lnTo>
                  <a:pt x="5292" y="3528"/>
                </a:lnTo>
                <a:cubicBezTo>
                  <a:pt x="5353" y="3490"/>
                  <a:pt x="5385" y="3420"/>
                  <a:pt x="5374" y="3350"/>
                </a:cubicBezTo>
                <a:close/>
                <a:moveTo>
                  <a:pt x="1948" y="620"/>
                </a:moveTo>
                <a:cubicBezTo>
                  <a:pt x="1984" y="730"/>
                  <a:pt x="2027" y="858"/>
                  <a:pt x="2079" y="996"/>
                </a:cubicBezTo>
                <a:cubicBezTo>
                  <a:pt x="2008" y="914"/>
                  <a:pt x="1938" y="830"/>
                  <a:pt x="1870" y="747"/>
                </a:cubicBezTo>
                <a:lnTo>
                  <a:pt x="1948" y="620"/>
                </a:lnTo>
                <a:close/>
                <a:moveTo>
                  <a:pt x="1776" y="2855"/>
                </a:moveTo>
                <a:cubicBezTo>
                  <a:pt x="1350" y="2450"/>
                  <a:pt x="904" y="2062"/>
                  <a:pt x="445" y="1695"/>
                </a:cubicBezTo>
                <a:cubicBezTo>
                  <a:pt x="443" y="1693"/>
                  <a:pt x="441" y="1691"/>
                  <a:pt x="438" y="1689"/>
                </a:cubicBezTo>
                <a:cubicBezTo>
                  <a:pt x="397" y="1647"/>
                  <a:pt x="368" y="1577"/>
                  <a:pt x="385" y="1522"/>
                </a:cubicBezTo>
                <a:cubicBezTo>
                  <a:pt x="523" y="1076"/>
                  <a:pt x="785" y="815"/>
                  <a:pt x="1231" y="676"/>
                </a:cubicBezTo>
                <a:cubicBezTo>
                  <a:pt x="1281" y="659"/>
                  <a:pt x="1354" y="673"/>
                  <a:pt x="1404" y="737"/>
                </a:cubicBezTo>
                <a:cubicBezTo>
                  <a:pt x="1432" y="772"/>
                  <a:pt x="1460" y="807"/>
                  <a:pt x="1488" y="841"/>
                </a:cubicBezTo>
                <a:lnTo>
                  <a:pt x="1542" y="908"/>
                </a:lnTo>
                <a:cubicBezTo>
                  <a:pt x="1868" y="1306"/>
                  <a:pt x="2209" y="1694"/>
                  <a:pt x="2564" y="2067"/>
                </a:cubicBezTo>
                <a:lnTo>
                  <a:pt x="1776" y="2855"/>
                </a:lnTo>
                <a:close/>
                <a:moveTo>
                  <a:pt x="4709" y="4154"/>
                </a:moveTo>
                <a:cubicBezTo>
                  <a:pt x="4570" y="4600"/>
                  <a:pt x="4309" y="4862"/>
                  <a:pt x="3863" y="5000"/>
                </a:cubicBezTo>
                <a:cubicBezTo>
                  <a:pt x="3808" y="5012"/>
                  <a:pt x="3738" y="4988"/>
                  <a:pt x="3696" y="4947"/>
                </a:cubicBezTo>
                <a:cubicBezTo>
                  <a:pt x="3694" y="4944"/>
                  <a:pt x="3692" y="4942"/>
                  <a:pt x="3690" y="4939"/>
                </a:cubicBezTo>
                <a:cubicBezTo>
                  <a:pt x="3323" y="4481"/>
                  <a:pt x="2935" y="4035"/>
                  <a:pt x="2530" y="3609"/>
                </a:cubicBezTo>
                <a:lnTo>
                  <a:pt x="3318" y="2821"/>
                </a:lnTo>
                <a:cubicBezTo>
                  <a:pt x="3691" y="3176"/>
                  <a:pt x="4079" y="3517"/>
                  <a:pt x="4477" y="3843"/>
                </a:cubicBezTo>
                <a:lnTo>
                  <a:pt x="4543" y="3897"/>
                </a:lnTo>
                <a:cubicBezTo>
                  <a:pt x="4578" y="3925"/>
                  <a:pt x="4613" y="3953"/>
                  <a:pt x="4648" y="3981"/>
                </a:cubicBezTo>
                <a:cubicBezTo>
                  <a:pt x="4651" y="3983"/>
                  <a:pt x="4653" y="3985"/>
                  <a:pt x="4655" y="3988"/>
                </a:cubicBezTo>
                <a:cubicBezTo>
                  <a:pt x="4697" y="4029"/>
                  <a:pt x="4724" y="4101"/>
                  <a:pt x="4709" y="4154"/>
                </a:cubicBezTo>
                <a:close/>
                <a:moveTo>
                  <a:pt x="4638" y="3515"/>
                </a:moveTo>
                <a:cubicBezTo>
                  <a:pt x="4555" y="3446"/>
                  <a:pt x="4471" y="3377"/>
                  <a:pt x="4389" y="3306"/>
                </a:cubicBezTo>
                <a:cubicBezTo>
                  <a:pt x="4526" y="3358"/>
                  <a:pt x="4655" y="3401"/>
                  <a:pt x="4765" y="3437"/>
                </a:cubicBezTo>
                <a:lnTo>
                  <a:pt x="4638" y="35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987540"/>
          </a:xfrm>
          <a:prstGeom prst="rect">
            <a:avLst/>
          </a:prstGeom>
        </p:spPr>
      </p:pic>
      <p:sp>
        <p:nvSpPr>
          <p:cNvPr id="11" name="文本框 19" descr="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"/>
          <p:cNvSpPr txBox="1"/>
          <p:nvPr>
            <p:custDataLst>
              <p:tags r:id="rId3"/>
            </p:custDataLst>
          </p:nvPr>
        </p:nvSpPr>
        <p:spPr>
          <a:xfrm>
            <a:off x="3829050" y="2404745"/>
            <a:ext cx="568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9600" b="1" kern="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经验分享</a:t>
            </a:r>
            <a:endParaRPr lang="zh-CN" sz="9600" b="1" kern="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8100,&quot;width&quot;:1440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DNlMTBiZWJiNTRjOWQ2MTE3NzhkMTRiMTU3NTJhMWIifQ=="/>
  <p:tag name="KSO_WPP_MARK_KEY" val="8e850e61-f747-415e-965e-214fcb0a7cf3"/>
  <p:tag name="commondata" val="eyJoZGlkIjoiZDk4ZTg3YjFkNGQ1MjAwMGIwYzRiYzA4ZTYxMjc0Nm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演示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楷体</vt:lpstr>
      <vt:lpstr>微软雅黑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viper.yb</dc:creator>
  <cp:lastModifiedBy>Wanderer</cp:lastModifiedBy>
  <cp:revision>65</cp:revision>
  <cp:lastPrinted>2022-07-01T11:37:00Z</cp:lastPrinted>
  <dcterms:created xsi:type="dcterms:W3CDTF">2022-07-01T09:56:00Z</dcterms:created>
  <dcterms:modified xsi:type="dcterms:W3CDTF">2024-04-03T02:32:21Z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ED44B0DD712D4015A0846AB95BAB6A01_13</vt:lpwstr>
  </property>
  <property fmtid="{D5CDD505-2E9C-101B-9397-08002B2CF9AE}" pid="3" name="KSOProductBuildVer">
    <vt:lpwstr>2052-12.1.0.16388</vt:lpwstr>
  </property>
</Properties>
</file>