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notesSlides/notesSlide1.xml" ContentType="application/vnd.openxmlformats-officedocument.presentationml.notesSlide+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notesSlides/notesSlide2.xml" ContentType="application/vnd.openxmlformats-officedocument.presentationml.notesSlide+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notesSlides/notesSlide3.xml" ContentType="application/vnd.openxmlformats-officedocument.presentationml.notesSlide+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notesSlides/notesSlide4.xml" ContentType="application/vnd.openxmlformats-officedocument.presentationml.notesSlide+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notesSlides/notesSlide5.xml" ContentType="application/vnd.openxmlformats-officedocument.presentationml.notesSlide+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notesSlides/notesSlide6.xml" ContentType="application/vnd.openxmlformats-officedocument.presentationml.notesSlide+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notesSlides/notesSlide7.xml" ContentType="application/vnd.openxmlformats-officedocument.presentationml.notesSlide+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notesSlides/notesSlide8.xml" ContentType="application/vnd.openxmlformats-officedocument.presentationml.notesSlide+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notesSlides/notesSlide9.xml" ContentType="application/vnd.openxmlformats-officedocument.presentationml.notesSlid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notesSlides/notesSlide10.xml" ContentType="application/vnd.openxmlformats-officedocument.presentationml.notesSlide+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notesSlides/notesSlide11.xml" ContentType="application/vnd.openxmlformats-officedocument.presentationml.notesSlide+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notesSlides/notesSlide12.xml" ContentType="application/vnd.openxmlformats-officedocument.presentationml.notesSlide+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notesSlides/notesSlide13.xml" ContentType="application/vnd.openxmlformats-officedocument.presentationml.notesSlide+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notesSlides/notesSlide14.xml" ContentType="application/vnd.openxmlformats-officedocument.presentationml.notesSlide+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3" r:id="rId3"/>
    <p:sldMasterId id="2147483685" r:id="rId4"/>
    <p:sldMasterId id="2147483697" r:id="rId5"/>
    <p:sldMasterId id="2147483709" r:id="rId6"/>
  </p:sldMasterIdLst>
  <p:notesMasterIdLst>
    <p:notesMasterId r:id="rId80"/>
  </p:notesMasterIdLst>
  <p:handoutMasterIdLst>
    <p:handoutMasterId r:id="rId81"/>
  </p:handoutMasterIdLst>
  <p:sldIdLst>
    <p:sldId id="296" r:id="rId7"/>
    <p:sldId id="384" r:id="rId8"/>
    <p:sldId id="385" r:id="rId9"/>
    <p:sldId id="386" r:id="rId10"/>
    <p:sldId id="300" r:id="rId11"/>
    <p:sldId id="304" r:id="rId12"/>
    <p:sldId id="301" r:id="rId13"/>
    <p:sldId id="317" r:id="rId14"/>
    <p:sldId id="305" r:id="rId15"/>
    <p:sldId id="307" r:id="rId16"/>
    <p:sldId id="318" r:id="rId17"/>
    <p:sldId id="319" r:id="rId18"/>
    <p:sldId id="310" r:id="rId19"/>
    <p:sldId id="311" r:id="rId20"/>
    <p:sldId id="320" r:id="rId21"/>
    <p:sldId id="312" r:id="rId22"/>
    <p:sldId id="314" r:id="rId23"/>
    <p:sldId id="316" r:id="rId24"/>
    <p:sldId id="315" r:id="rId25"/>
    <p:sldId id="387" r:id="rId26"/>
    <p:sldId id="303" r:id="rId27"/>
    <p:sldId id="297" r:id="rId28"/>
    <p:sldId id="298" r:id="rId29"/>
    <p:sldId id="299" r:id="rId30"/>
    <p:sldId id="321" r:id="rId31"/>
    <p:sldId id="322" r:id="rId32"/>
    <p:sldId id="302" r:id="rId33"/>
    <p:sldId id="323" r:id="rId34"/>
    <p:sldId id="324" r:id="rId35"/>
    <p:sldId id="306" r:id="rId36"/>
    <p:sldId id="325" r:id="rId37"/>
    <p:sldId id="308" r:id="rId38"/>
    <p:sldId id="309" r:id="rId39"/>
    <p:sldId id="326" r:id="rId40"/>
    <p:sldId id="257" r:id="rId41"/>
    <p:sldId id="379" r:id="rId42"/>
    <p:sldId id="380" r:id="rId43"/>
    <p:sldId id="381" r:id="rId44"/>
    <p:sldId id="261" r:id="rId45"/>
    <p:sldId id="382" r:id="rId46"/>
    <p:sldId id="383" r:id="rId47"/>
    <p:sldId id="279" r:id="rId48"/>
    <p:sldId id="264" r:id="rId49"/>
    <p:sldId id="280" r:id="rId50"/>
    <p:sldId id="281" r:id="rId51"/>
    <p:sldId id="269" r:id="rId52"/>
    <p:sldId id="271" r:id="rId53"/>
    <p:sldId id="327" r:id="rId54"/>
    <p:sldId id="388" r:id="rId55"/>
    <p:sldId id="259" r:id="rId56"/>
    <p:sldId id="262" r:id="rId57"/>
    <p:sldId id="263" r:id="rId58"/>
    <p:sldId id="268" r:id="rId59"/>
    <p:sldId id="265" r:id="rId60"/>
    <p:sldId id="276" r:id="rId61"/>
    <p:sldId id="266" r:id="rId62"/>
    <p:sldId id="277" r:id="rId63"/>
    <p:sldId id="278" r:id="rId64"/>
    <p:sldId id="260" r:id="rId65"/>
    <p:sldId id="390" r:id="rId66"/>
    <p:sldId id="391" r:id="rId67"/>
    <p:sldId id="392" r:id="rId68"/>
    <p:sldId id="393" r:id="rId69"/>
    <p:sldId id="394" r:id="rId70"/>
    <p:sldId id="395" r:id="rId71"/>
    <p:sldId id="256" r:id="rId72"/>
    <p:sldId id="353" r:id="rId73"/>
    <p:sldId id="376" r:id="rId74"/>
    <p:sldId id="357" r:id="rId75"/>
    <p:sldId id="375" r:id="rId76"/>
    <p:sldId id="377" r:id="rId77"/>
    <p:sldId id="358" r:id="rId78"/>
    <p:sldId id="389" r:id="rId79"/>
  </p:sldIdLst>
  <p:sldSz cx="12192000" cy="6858000"/>
  <p:notesSz cx="6858000" cy="9947275"/>
  <p:custDataLst>
    <p:tags r:id="rId8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handoutMaster" Target="handoutMasters/handoutMaster1.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2024/5/15</a:t>
            </a:fld>
            <a:endParaRPr lang="zh-CN" altLang="en-US"/>
          </a:p>
        </p:txBody>
      </p:sp>
      <p:sp>
        <p:nvSpPr>
          <p:cNvPr id="4" name="页脚占位符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2024/5/15</a:t>
            </a:fld>
            <a:endParaRPr lang="zh-CN" altLang="en-US"/>
          </a:p>
        </p:txBody>
      </p:sp>
      <p:sp>
        <p:nvSpPr>
          <p:cNvPr id="4" name="幻灯片图像占位符 3"/>
          <p:cNvSpPr>
            <a:spLocks noGrp="1" noRot="1" noChangeAspect="1"/>
          </p:cNvSpPr>
          <p:nvPr>
            <p:ph type="sldImg" idx="2"/>
          </p:nvPr>
        </p:nvSpPr>
        <p:spPr>
          <a:xfrm>
            <a:off x="444818" y="1243409"/>
            <a:ext cx="5968365" cy="335720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44500" y="1243013"/>
            <a:ext cx="5969000" cy="3357562"/>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21703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44500" y="1243013"/>
            <a:ext cx="5969000" cy="3357562"/>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44500" y="1243013"/>
            <a:ext cx="5969000" cy="3357562"/>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E6C439-5B31-42A4-9D65-F2D199E8886B}" type="slidenum">
              <a:rPr lang="zh-CN" altLang="en-US" smtClean="0"/>
              <a:t>66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t>8</a:t>
            </a:fld>
            <a:endParaRPr lang="zh-CN" altLang="en-US"/>
          </a:p>
        </p:txBody>
      </p:sp>
    </p:spTree>
    <p:extLst>
      <p:ext uri="{BB962C8B-B14F-4D97-AF65-F5344CB8AC3E}">
        <p14:creationId xmlns:p14="http://schemas.microsoft.com/office/powerpoint/2010/main" val="363467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t>11</a:t>
            </a:fld>
            <a:endParaRPr lang="zh-CN" altLang="en-US"/>
          </a:p>
        </p:txBody>
      </p:sp>
    </p:spTree>
    <p:extLst>
      <p:ext uri="{BB962C8B-B14F-4D97-AF65-F5344CB8AC3E}">
        <p14:creationId xmlns:p14="http://schemas.microsoft.com/office/powerpoint/2010/main" val="3476045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44500" y="1243013"/>
            <a:ext cx="5969000" cy="3357562"/>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44500" y="1243013"/>
            <a:ext cx="5969000" cy="3357562"/>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44500" y="1243013"/>
            <a:ext cx="5969000" cy="3357562"/>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189162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7.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10" Type="http://schemas.openxmlformats.org/officeDocument/2006/relationships/image" Target="../media/image2.jpeg"/><Relationship Id="rId4" Type="http://schemas.openxmlformats.org/officeDocument/2006/relationships/tags" Target="../tags/tag13.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9"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7.xml"/><Relationship Id="rId7"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4.sv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2.jpeg"/><Relationship Id="rId5" Type="http://schemas.openxmlformats.org/officeDocument/2006/relationships/tags" Target="../tags/tag35.xml"/><Relationship Id="rId10" Type="http://schemas.openxmlformats.org/officeDocument/2006/relationships/slideMaster" Target="../slideMasters/slideMaster2.xml"/><Relationship Id="rId4" Type="http://schemas.openxmlformats.org/officeDocument/2006/relationships/tags" Target="../tags/tag34.xml"/><Relationship Id="rId9" Type="http://schemas.openxmlformats.org/officeDocument/2006/relationships/tags" Target="../tags/tag39.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2.jpeg"/><Relationship Id="rId4" Type="http://schemas.openxmlformats.org/officeDocument/2006/relationships/tags" Target="../tags/tag43.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55.xml"/><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2.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slideMaster" Target="../slideMasters/slideMaster2.xml"/><Relationship Id="rId5" Type="http://schemas.openxmlformats.org/officeDocument/2006/relationships/tags" Target="../tags/tag52.xml"/><Relationship Id="rId10" Type="http://schemas.openxmlformats.org/officeDocument/2006/relationships/tags" Target="../tags/tag57.xml"/><Relationship Id="rId4" Type="http://schemas.openxmlformats.org/officeDocument/2006/relationships/tags" Target="../tags/tag51.xml"/><Relationship Id="rId9" Type="http://schemas.openxmlformats.org/officeDocument/2006/relationships/tags" Target="../tags/tag56.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60.xml"/><Relationship Id="rId7"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jpeg"/><Relationship Id="rId5" Type="http://schemas.openxmlformats.org/officeDocument/2006/relationships/slideMaster" Target="../slideMasters/slideMaster2.xml"/><Relationship Id="rId4" Type="http://schemas.openxmlformats.org/officeDocument/2006/relationships/tags" Target="../tags/tag6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2.jpe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4" Type="http://schemas.openxmlformats.org/officeDocument/2006/relationships/tags" Target="../tags/tag71.xml"/></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75.xml"/><Relationship Id="rId7" Type="http://schemas.openxmlformats.org/officeDocument/2006/relationships/tags" Target="../tags/tag7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image" Target="../media/image2.jpeg"/><Relationship Id="rId4" Type="http://schemas.openxmlformats.org/officeDocument/2006/relationships/tags" Target="../tags/tag83.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103.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10" Type="http://schemas.openxmlformats.org/officeDocument/2006/relationships/image" Target="../media/image2.jpeg"/><Relationship Id="rId4" Type="http://schemas.openxmlformats.org/officeDocument/2006/relationships/tags" Target="../tags/tag99.xml"/><Relationship Id="rId9"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06.xml"/><Relationship Id="rId7" Type="http://schemas.openxmlformats.org/officeDocument/2006/relationships/tags" Target="../tags/tag110.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9"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3.xml"/><Relationship Id="rId7" Type="http://schemas.openxmlformats.org/officeDocument/2006/relationships/slideMaster" Target="../slideMasters/slideMaster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24.xml"/><Relationship Id="rId13" Type="http://schemas.openxmlformats.org/officeDocument/2006/relationships/image" Target="../media/image4.svg"/><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image" Target="../media/image3.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image" Target="../media/image2.jpeg"/><Relationship Id="rId5" Type="http://schemas.openxmlformats.org/officeDocument/2006/relationships/tags" Target="../tags/tag121.xml"/><Relationship Id="rId10" Type="http://schemas.openxmlformats.org/officeDocument/2006/relationships/slideMaster" Target="../slideMasters/slideMaster3.xml"/><Relationship Id="rId4" Type="http://schemas.openxmlformats.org/officeDocument/2006/relationships/tags" Target="../tags/tag120.xml"/><Relationship Id="rId9" Type="http://schemas.openxmlformats.org/officeDocument/2006/relationships/tags" Target="../tags/tag125.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133.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5" Type="http://schemas.openxmlformats.org/officeDocument/2006/relationships/tags" Target="../tags/tag130.xml"/><Relationship Id="rId10" Type="http://schemas.openxmlformats.org/officeDocument/2006/relationships/image" Target="../media/image2.jpeg"/><Relationship Id="rId4" Type="http://schemas.openxmlformats.org/officeDocument/2006/relationships/tags" Target="../tags/tag129.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141.xml"/><Relationship Id="rId3" Type="http://schemas.openxmlformats.org/officeDocument/2006/relationships/tags" Target="../tags/tag136.xml"/><Relationship Id="rId7" Type="http://schemas.openxmlformats.org/officeDocument/2006/relationships/tags" Target="../tags/tag140.xml"/><Relationship Id="rId12" Type="http://schemas.openxmlformats.org/officeDocument/2006/relationships/image" Target="../media/image2.jpe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11" Type="http://schemas.openxmlformats.org/officeDocument/2006/relationships/slideMaster" Target="../slideMasters/slideMaster3.xml"/><Relationship Id="rId5" Type="http://schemas.openxmlformats.org/officeDocument/2006/relationships/tags" Target="../tags/tag138.xml"/><Relationship Id="rId10" Type="http://schemas.openxmlformats.org/officeDocument/2006/relationships/tags" Target="../tags/tag143.xml"/><Relationship Id="rId4" Type="http://schemas.openxmlformats.org/officeDocument/2006/relationships/tags" Target="../tags/tag137.xml"/><Relationship Id="rId9" Type="http://schemas.openxmlformats.org/officeDocument/2006/relationships/tags" Target="../tags/tag142.xm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46.xml"/><Relationship Id="rId7" Type="http://schemas.openxmlformats.org/officeDocument/2006/relationships/slideMaster" Target="../slideMasters/slideMaster3.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15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156.xml"/><Relationship Id="rId7" Type="http://schemas.openxmlformats.org/officeDocument/2006/relationships/image" Target="../media/image2.jpe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slideMaster" Target="../slideMasters/slideMaster3.xml"/><Relationship Id="rId5" Type="http://schemas.openxmlformats.org/officeDocument/2006/relationships/tags" Target="../tags/tag158.xml"/><Relationship Id="rId4" Type="http://schemas.openxmlformats.org/officeDocument/2006/relationships/tags" Target="../tags/tag157.xml"/></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61.xml"/><Relationship Id="rId7" Type="http://schemas.openxmlformats.org/officeDocument/2006/relationships/tags" Target="../tags/tag16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9" Type="http://schemas.openxmlformats.org/officeDocument/2006/relationships/image" Target="../media/image2.jpeg"/></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173.xml"/><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5" Type="http://schemas.openxmlformats.org/officeDocument/2006/relationships/tags" Target="../tags/tag170.xml"/><Relationship Id="rId10" Type="http://schemas.openxmlformats.org/officeDocument/2006/relationships/image" Target="../media/image2.jpeg"/><Relationship Id="rId4" Type="http://schemas.openxmlformats.org/officeDocument/2006/relationships/tags" Target="../tags/tag169.xml"/><Relationship Id="rId9"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5" Type="http://schemas.openxmlformats.org/officeDocument/2006/relationships/tags" Target="../tags/tag186.xml"/><Relationship Id="rId10" Type="http://schemas.openxmlformats.org/officeDocument/2006/relationships/image" Target="../media/image2.jpeg"/><Relationship Id="rId4" Type="http://schemas.openxmlformats.org/officeDocument/2006/relationships/tags" Target="../tags/tag185.xml"/><Relationship Id="rId9"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92.xml"/><Relationship Id="rId7" Type="http://schemas.openxmlformats.org/officeDocument/2006/relationships/tags" Target="../tags/tag196.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9" Type="http://schemas.openxmlformats.org/officeDocument/2006/relationships/image" Target="../media/image2.jpe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99.xml"/><Relationship Id="rId7" Type="http://schemas.openxmlformats.org/officeDocument/2006/relationships/slideMaster" Target="../slideMasters/slideMaster4.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image" Target="../media/image4.svg"/><Relationship Id="rId3" Type="http://schemas.openxmlformats.org/officeDocument/2006/relationships/tags" Target="../tags/tag205.xml"/><Relationship Id="rId7" Type="http://schemas.openxmlformats.org/officeDocument/2006/relationships/tags" Target="../tags/tag209.xml"/><Relationship Id="rId12" Type="http://schemas.openxmlformats.org/officeDocument/2006/relationships/image" Target="../media/image3.png"/><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image" Target="../media/image2.jpeg"/><Relationship Id="rId5" Type="http://schemas.openxmlformats.org/officeDocument/2006/relationships/tags" Target="../tags/tag207.xml"/><Relationship Id="rId10" Type="http://schemas.openxmlformats.org/officeDocument/2006/relationships/slideMaster" Target="../slideMasters/slideMaster4.xml"/><Relationship Id="rId4" Type="http://schemas.openxmlformats.org/officeDocument/2006/relationships/tags" Target="../tags/tag206.xml"/><Relationship Id="rId9" Type="http://schemas.openxmlformats.org/officeDocument/2006/relationships/tags" Target="../tags/tag211.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219.xml"/><Relationship Id="rId3" Type="http://schemas.openxmlformats.org/officeDocument/2006/relationships/tags" Target="../tags/tag214.xml"/><Relationship Id="rId7" Type="http://schemas.openxmlformats.org/officeDocument/2006/relationships/tags" Target="../tags/tag218.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5" Type="http://schemas.openxmlformats.org/officeDocument/2006/relationships/tags" Target="../tags/tag216.xml"/><Relationship Id="rId10" Type="http://schemas.openxmlformats.org/officeDocument/2006/relationships/image" Target="../media/image2.jpeg"/><Relationship Id="rId4" Type="http://schemas.openxmlformats.org/officeDocument/2006/relationships/tags" Target="../tags/tag215.xml"/><Relationship Id="rId9"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227.xml"/><Relationship Id="rId3" Type="http://schemas.openxmlformats.org/officeDocument/2006/relationships/tags" Target="../tags/tag222.xml"/><Relationship Id="rId7" Type="http://schemas.openxmlformats.org/officeDocument/2006/relationships/tags" Target="../tags/tag226.xml"/><Relationship Id="rId12" Type="http://schemas.openxmlformats.org/officeDocument/2006/relationships/image" Target="../media/image2.jpe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tags" Target="../tags/tag225.xml"/><Relationship Id="rId11" Type="http://schemas.openxmlformats.org/officeDocument/2006/relationships/slideMaster" Target="../slideMasters/slideMaster4.xml"/><Relationship Id="rId5" Type="http://schemas.openxmlformats.org/officeDocument/2006/relationships/tags" Target="../tags/tag224.xml"/><Relationship Id="rId10" Type="http://schemas.openxmlformats.org/officeDocument/2006/relationships/tags" Target="../tags/tag229.xml"/><Relationship Id="rId4" Type="http://schemas.openxmlformats.org/officeDocument/2006/relationships/tags" Target="../tags/tag223.xml"/><Relationship Id="rId9" Type="http://schemas.openxmlformats.org/officeDocument/2006/relationships/tags" Target="../tags/tag228.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32.xml"/><Relationship Id="rId7" Type="http://schemas.openxmlformats.org/officeDocument/2006/relationships/slideMaster" Target="../slideMasters/slideMaster4.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image" Target="../media/image2.jpeg"/><Relationship Id="rId5" Type="http://schemas.openxmlformats.org/officeDocument/2006/relationships/slideMaster" Target="../slideMasters/slideMaster4.xml"/><Relationship Id="rId4" Type="http://schemas.openxmlformats.org/officeDocument/2006/relationships/tags" Target="../tags/tag239.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242.xml"/><Relationship Id="rId7" Type="http://schemas.openxmlformats.org/officeDocument/2006/relationships/image" Target="../media/image2.jpeg"/><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slideMaster" Target="../slideMasters/slideMaster4.xml"/><Relationship Id="rId5" Type="http://schemas.openxmlformats.org/officeDocument/2006/relationships/tags" Target="../tags/tag244.xml"/><Relationship Id="rId4" Type="http://schemas.openxmlformats.org/officeDocument/2006/relationships/tags" Target="../tags/tag243.xml"/></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47.xml"/><Relationship Id="rId7" Type="http://schemas.openxmlformats.org/officeDocument/2006/relationships/tags" Target="../tags/tag251.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5" Type="http://schemas.openxmlformats.org/officeDocument/2006/relationships/tags" Target="../tags/tag249.xml"/><Relationship Id="rId4" Type="http://schemas.openxmlformats.org/officeDocument/2006/relationships/tags" Target="../tags/tag248.xml"/><Relationship Id="rId9" Type="http://schemas.openxmlformats.org/officeDocument/2006/relationships/image" Target="../media/image2.jpeg"/></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259.xml"/><Relationship Id="rId3" Type="http://schemas.openxmlformats.org/officeDocument/2006/relationships/tags" Target="../tags/tag254.xml"/><Relationship Id="rId7" Type="http://schemas.openxmlformats.org/officeDocument/2006/relationships/tags" Target="../tags/tag258.xml"/><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tags" Target="../tags/tag257.xml"/><Relationship Id="rId5" Type="http://schemas.openxmlformats.org/officeDocument/2006/relationships/tags" Target="../tags/tag256.xml"/><Relationship Id="rId10" Type="http://schemas.openxmlformats.org/officeDocument/2006/relationships/image" Target="../media/image2.jpeg"/><Relationship Id="rId4" Type="http://schemas.openxmlformats.org/officeDocument/2006/relationships/tags" Target="../tags/tag255.xml"/><Relationship Id="rId9"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275.xml"/><Relationship Id="rId3" Type="http://schemas.openxmlformats.org/officeDocument/2006/relationships/tags" Target="../tags/tag270.xml"/><Relationship Id="rId7" Type="http://schemas.openxmlformats.org/officeDocument/2006/relationships/tags" Target="../tags/tag274.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tags" Target="../tags/tag273.xml"/><Relationship Id="rId5" Type="http://schemas.openxmlformats.org/officeDocument/2006/relationships/tags" Target="../tags/tag272.xml"/><Relationship Id="rId10" Type="http://schemas.openxmlformats.org/officeDocument/2006/relationships/image" Target="../media/image2.jpeg"/><Relationship Id="rId4" Type="http://schemas.openxmlformats.org/officeDocument/2006/relationships/tags" Target="../tags/tag271.xml"/><Relationship Id="rId9"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278.xml"/><Relationship Id="rId7" Type="http://schemas.openxmlformats.org/officeDocument/2006/relationships/tags" Target="../tags/tag282.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9" Type="http://schemas.openxmlformats.org/officeDocument/2006/relationships/image" Target="../media/image2.jpe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285.xml"/><Relationship Id="rId7" Type="http://schemas.openxmlformats.org/officeDocument/2006/relationships/slideMaster" Target="../slideMasters/slideMaster5.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s>
</file>

<file path=ppt/slideLayouts/_rels/slideLayout53.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image" Target="../media/image4.svg"/><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image" Target="../media/image3.pn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image" Target="../media/image2.jpeg"/><Relationship Id="rId5" Type="http://schemas.openxmlformats.org/officeDocument/2006/relationships/tags" Target="../tags/tag293.xml"/><Relationship Id="rId10" Type="http://schemas.openxmlformats.org/officeDocument/2006/relationships/slideMaster" Target="../slideMasters/slideMaster5.xml"/><Relationship Id="rId4" Type="http://schemas.openxmlformats.org/officeDocument/2006/relationships/tags" Target="../tags/tag292.xml"/><Relationship Id="rId9" Type="http://schemas.openxmlformats.org/officeDocument/2006/relationships/tags" Target="../tags/tag297.xm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305.xml"/><Relationship Id="rId3" Type="http://schemas.openxmlformats.org/officeDocument/2006/relationships/tags" Target="../tags/tag300.xml"/><Relationship Id="rId7" Type="http://schemas.openxmlformats.org/officeDocument/2006/relationships/tags" Target="../tags/tag304.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5" Type="http://schemas.openxmlformats.org/officeDocument/2006/relationships/tags" Target="../tags/tag302.xml"/><Relationship Id="rId10" Type="http://schemas.openxmlformats.org/officeDocument/2006/relationships/image" Target="../media/image2.jpeg"/><Relationship Id="rId4" Type="http://schemas.openxmlformats.org/officeDocument/2006/relationships/tags" Target="../tags/tag301.xml"/><Relationship Id="rId9"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313.xml"/><Relationship Id="rId3" Type="http://schemas.openxmlformats.org/officeDocument/2006/relationships/tags" Target="../tags/tag308.xml"/><Relationship Id="rId7" Type="http://schemas.openxmlformats.org/officeDocument/2006/relationships/tags" Target="../tags/tag312.xml"/><Relationship Id="rId12" Type="http://schemas.openxmlformats.org/officeDocument/2006/relationships/image" Target="../media/image2.jpe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slideMaster" Target="../slideMasters/slideMaster5.xml"/><Relationship Id="rId5" Type="http://schemas.openxmlformats.org/officeDocument/2006/relationships/tags" Target="../tags/tag310.xml"/><Relationship Id="rId10" Type="http://schemas.openxmlformats.org/officeDocument/2006/relationships/tags" Target="../tags/tag315.xml"/><Relationship Id="rId4" Type="http://schemas.openxmlformats.org/officeDocument/2006/relationships/tags" Target="../tags/tag309.xml"/><Relationship Id="rId9" Type="http://schemas.openxmlformats.org/officeDocument/2006/relationships/tags" Target="../tags/tag314.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18.xml"/><Relationship Id="rId7" Type="http://schemas.openxmlformats.org/officeDocument/2006/relationships/slideMaster" Target="../slideMasters/slideMaster5.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tags" Target="../tags/tag321.xml"/><Relationship Id="rId5" Type="http://schemas.openxmlformats.org/officeDocument/2006/relationships/tags" Target="../tags/tag320.xml"/><Relationship Id="rId4" Type="http://schemas.openxmlformats.org/officeDocument/2006/relationships/tags" Target="../tags/tag319.xml"/></Relationships>
</file>

<file path=ppt/slideLayouts/_rels/slideLayout57.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image" Target="../media/image2.jpeg"/><Relationship Id="rId5" Type="http://schemas.openxmlformats.org/officeDocument/2006/relationships/slideMaster" Target="../slideMasters/slideMaster5.xml"/><Relationship Id="rId4" Type="http://schemas.openxmlformats.org/officeDocument/2006/relationships/tags" Target="../tags/tag32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328.xml"/><Relationship Id="rId7" Type="http://schemas.openxmlformats.org/officeDocument/2006/relationships/image" Target="../media/image2.jpeg"/><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slideMaster" Target="../slideMasters/slideMaster5.xml"/><Relationship Id="rId5" Type="http://schemas.openxmlformats.org/officeDocument/2006/relationships/tags" Target="../tags/tag330.xml"/><Relationship Id="rId4" Type="http://schemas.openxmlformats.org/officeDocument/2006/relationships/tags" Target="../tags/tag329.xml"/></Relationships>
</file>

<file path=ppt/slideLayouts/_rels/slideLayout59.xml.rels><?xml version="1.0" encoding="UTF-8" standalone="yes"?>
<Relationships xmlns="http://schemas.openxmlformats.org/package/2006/relationships"><Relationship Id="rId8" Type="http://schemas.openxmlformats.org/officeDocument/2006/relationships/slideMaster" Target="../slideMasters/slideMaster5.xml"/><Relationship Id="rId3" Type="http://schemas.openxmlformats.org/officeDocument/2006/relationships/tags" Target="../tags/tag333.xml"/><Relationship Id="rId7" Type="http://schemas.openxmlformats.org/officeDocument/2006/relationships/tags" Target="../tags/tag337.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9"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345.xml"/><Relationship Id="rId3" Type="http://schemas.openxmlformats.org/officeDocument/2006/relationships/tags" Target="../tags/tag340.xml"/><Relationship Id="rId7" Type="http://schemas.openxmlformats.org/officeDocument/2006/relationships/tags" Target="../tags/tag344.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5" Type="http://schemas.openxmlformats.org/officeDocument/2006/relationships/tags" Target="../tags/tag342.xml"/><Relationship Id="rId10" Type="http://schemas.openxmlformats.org/officeDocument/2006/relationships/image" Target="../media/image2.jpeg"/><Relationship Id="rId4" Type="http://schemas.openxmlformats.org/officeDocument/2006/relationships/tags" Target="../tags/tag341.xml"/><Relationship Id="rId9"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8" Type="http://schemas.openxmlformats.org/officeDocument/2006/relationships/tags" Target="../tags/tag361.xml"/><Relationship Id="rId3" Type="http://schemas.openxmlformats.org/officeDocument/2006/relationships/tags" Target="../tags/tag356.xml"/><Relationship Id="rId7" Type="http://schemas.openxmlformats.org/officeDocument/2006/relationships/tags" Target="../tags/tag360.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5" Type="http://schemas.openxmlformats.org/officeDocument/2006/relationships/tags" Target="../tags/tag358.xml"/><Relationship Id="rId10" Type="http://schemas.openxmlformats.org/officeDocument/2006/relationships/image" Target="../media/image2.jpeg"/><Relationship Id="rId4" Type="http://schemas.openxmlformats.org/officeDocument/2006/relationships/tags" Target="../tags/tag357.xml"/><Relationship Id="rId9"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364.xml"/><Relationship Id="rId7" Type="http://schemas.openxmlformats.org/officeDocument/2006/relationships/tags" Target="../tags/tag368.xml"/><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tags" Target="../tags/tag365.xml"/><Relationship Id="rId9" Type="http://schemas.openxmlformats.org/officeDocument/2006/relationships/image" Target="../media/image2.jpeg"/></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371.xml"/><Relationship Id="rId7" Type="http://schemas.openxmlformats.org/officeDocument/2006/relationships/slideMaster" Target="../slideMasters/slideMaster6.xml"/><Relationship Id="rId2" Type="http://schemas.openxmlformats.org/officeDocument/2006/relationships/tags" Target="../tags/tag370.xml"/><Relationship Id="rId1" Type="http://schemas.openxmlformats.org/officeDocument/2006/relationships/tags" Target="../tags/tag369.xml"/><Relationship Id="rId6" Type="http://schemas.openxmlformats.org/officeDocument/2006/relationships/tags" Target="../tags/tag374.xml"/><Relationship Id="rId5" Type="http://schemas.openxmlformats.org/officeDocument/2006/relationships/tags" Target="../tags/tag373.xml"/><Relationship Id="rId4" Type="http://schemas.openxmlformats.org/officeDocument/2006/relationships/tags" Target="../tags/tag372.xml"/></Relationships>
</file>

<file path=ppt/slideLayouts/_rels/slideLayout64.xml.rels><?xml version="1.0" encoding="UTF-8" standalone="yes"?>
<Relationships xmlns="http://schemas.openxmlformats.org/package/2006/relationships"><Relationship Id="rId8" Type="http://schemas.openxmlformats.org/officeDocument/2006/relationships/tags" Target="../tags/tag382.xml"/><Relationship Id="rId13" Type="http://schemas.openxmlformats.org/officeDocument/2006/relationships/image" Target="../media/image4.svg"/><Relationship Id="rId3" Type="http://schemas.openxmlformats.org/officeDocument/2006/relationships/tags" Target="../tags/tag377.xml"/><Relationship Id="rId7" Type="http://schemas.openxmlformats.org/officeDocument/2006/relationships/tags" Target="../tags/tag381.xml"/><Relationship Id="rId12" Type="http://schemas.openxmlformats.org/officeDocument/2006/relationships/image" Target="../media/image3.png"/><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image" Target="../media/image2.jpeg"/><Relationship Id="rId5" Type="http://schemas.openxmlformats.org/officeDocument/2006/relationships/tags" Target="../tags/tag379.xml"/><Relationship Id="rId10" Type="http://schemas.openxmlformats.org/officeDocument/2006/relationships/slideMaster" Target="../slideMasters/slideMaster6.xml"/><Relationship Id="rId4" Type="http://schemas.openxmlformats.org/officeDocument/2006/relationships/tags" Target="../tags/tag378.xml"/><Relationship Id="rId9" Type="http://schemas.openxmlformats.org/officeDocument/2006/relationships/tags" Target="../tags/tag383.xml"/></Relationships>
</file>

<file path=ppt/slideLayouts/_rels/slideLayout65.xml.rels><?xml version="1.0" encoding="UTF-8" standalone="yes"?>
<Relationships xmlns="http://schemas.openxmlformats.org/package/2006/relationships"><Relationship Id="rId8" Type="http://schemas.openxmlformats.org/officeDocument/2006/relationships/tags" Target="../tags/tag391.xml"/><Relationship Id="rId3" Type="http://schemas.openxmlformats.org/officeDocument/2006/relationships/tags" Target="../tags/tag386.xml"/><Relationship Id="rId7" Type="http://schemas.openxmlformats.org/officeDocument/2006/relationships/tags" Target="../tags/tag390.xml"/><Relationship Id="rId2" Type="http://schemas.openxmlformats.org/officeDocument/2006/relationships/tags" Target="../tags/tag385.xml"/><Relationship Id="rId1" Type="http://schemas.openxmlformats.org/officeDocument/2006/relationships/tags" Target="../tags/tag384.xml"/><Relationship Id="rId6" Type="http://schemas.openxmlformats.org/officeDocument/2006/relationships/tags" Target="../tags/tag389.xml"/><Relationship Id="rId5" Type="http://schemas.openxmlformats.org/officeDocument/2006/relationships/tags" Target="../tags/tag388.xml"/><Relationship Id="rId10" Type="http://schemas.openxmlformats.org/officeDocument/2006/relationships/image" Target="../media/image2.jpeg"/><Relationship Id="rId4" Type="http://schemas.openxmlformats.org/officeDocument/2006/relationships/tags" Target="../tags/tag387.xml"/><Relationship Id="rId9"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8" Type="http://schemas.openxmlformats.org/officeDocument/2006/relationships/tags" Target="../tags/tag399.xml"/><Relationship Id="rId3" Type="http://schemas.openxmlformats.org/officeDocument/2006/relationships/tags" Target="../tags/tag394.xml"/><Relationship Id="rId7" Type="http://schemas.openxmlformats.org/officeDocument/2006/relationships/tags" Target="../tags/tag398.xml"/><Relationship Id="rId12" Type="http://schemas.openxmlformats.org/officeDocument/2006/relationships/image" Target="../media/image2.jpeg"/><Relationship Id="rId2" Type="http://schemas.openxmlformats.org/officeDocument/2006/relationships/tags" Target="../tags/tag393.xml"/><Relationship Id="rId1" Type="http://schemas.openxmlformats.org/officeDocument/2006/relationships/tags" Target="../tags/tag392.xml"/><Relationship Id="rId6" Type="http://schemas.openxmlformats.org/officeDocument/2006/relationships/tags" Target="../tags/tag397.xml"/><Relationship Id="rId11" Type="http://schemas.openxmlformats.org/officeDocument/2006/relationships/slideMaster" Target="../slideMasters/slideMaster6.xml"/><Relationship Id="rId5" Type="http://schemas.openxmlformats.org/officeDocument/2006/relationships/tags" Target="../tags/tag396.xml"/><Relationship Id="rId10" Type="http://schemas.openxmlformats.org/officeDocument/2006/relationships/tags" Target="../tags/tag401.xml"/><Relationship Id="rId4" Type="http://schemas.openxmlformats.org/officeDocument/2006/relationships/tags" Target="../tags/tag395.xml"/><Relationship Id="rId9" Type="http://schemas.openxmlformats.org/officeDocument/2006/relationships/tags" Target="../tags/tag400.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404.xml"/><Relationship Id="rId7" Type="http://schemas.openxmlformats.org/officeDocument/2006/relationships/slideMaster" Target="../slideMasters/slideMaster6.xml"/><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5" Type="http://schemas.openxmlformats.org/officeDocument/2006/relationships/tags" Target="../tags/tag406.xml"/><Relationship Id="rId4" Type="http://schemas.openxmlformats.org/officeDocument/2006/relationships/tags" Target="../tags/tag405.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410.xml"/><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image" Target="../media/image2.jpeg"/><Relationship Id="rId5" Type="http://schemas.openxmlformats.org/officeDocument/2006/relationships/slideMaster" Target="../slideMasters/slideMaster6.xml"/><Relationship Id="rId4" Type="http://schemas.openxmlformats.org/officeDocument/2006/relationships/tags" Target="../tags/tag411.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414.xml"/><Relationship Id="rId7" Type="http://schemas.openxmlformats.org/officeDocument/2006/relationships/image" Target="../media/image2.jpeg"/><Relationship Id="rId2" Type="http://schemas.openxmlformats.org/officeDocument/2006/relationships/tags" Target="../tags/tag413.xml"/><Relationship Id="rId1" Type="http://schemas.openxmlformats.org/officeDocument/2006/relationships/tags" Target="../tags/tag412.xml"/><Relationship Id="rId6" Type="http://schemas.openxmlformats.org/officeDocument/2006/relationships/slideMaster" Target="../slideMasters/slideMaster6.xml"/><Relationship Id="rId5" Type="http://schemas.openxmlformats.org/officeDocument/2006/relationships/tags" Target="../tags/tag416.xml"/><Relationship Id="rId4" Type="http://schemas.openxmlformats.org/officeDocument/2006/relationships/tags" Target="../tags/tag4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419.xml"/><Relationship Id="rId7" Type="http://schemas.openxmlformats.org/officeDocument/2006/relationships/tags" Target="../tags/tag423.xml"/><Relationship Id="rId2" Type="http://schemas.openxmlformats.org/officeDocument/2006/relationships/tags" Target="../tags/tag418.xml"/><Relationship Id="rId1" Type="http://schemas.openxmlformats.org/officeDocument/2006/relationships/tags" Target="../tags/tag417.xml"/><Relationship Id="rId6" Type="http://schemas.openxmlformats.org/officeDocument/2006/relationships/tags" Target="../tags/tag422.xml"/><Relationship Id="rId5" Type="http://schemas.openxmlformats.org/officeDocument/2006/relationships/tags" Target="../tags/tag421.xml"/><Relationship Id="rId4" Type="http://schemas.openxmlformats.org/officeDocument/2006/relationships/tags" Target="../tags/tag420.xml"/><Relationship Id="rId9" Type="http://schemas.openxmlformats.org/officeDocument/2006/relationships/image" Target="../media/image2.jpeg"/></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431.xml"/><Relationship Id="rId3" Type="http://schemas.openxmlformats.org/officeDocument/2006/relationships/tags" Target="../tags/tag426.xml"/><Relationship Id="rId7" Type="http://schemas.openxmlformats.org/officeDocument/2006/relationships/tags" Target="../tags/tag430.xml"/><Relationship Id="rId2" Type="http://schemas.openxmlformats.org/officeDocument/2006/relationships/tags" Target="../tags/tag425.xml"/><Relationship Id="rId1" Type="http://schemas.openxmlformats.org/officeDocument/2006/relationships/tags" Target="../tags/tag424.xml"/><Relationship Id="rId6" Type="http://schemas.openxmlformats.org/officeDocument/2006/relationships/tags" Target="../tags/tag429.xml"/><Relationship Id="rId5" Type="http://schemas.openxmlformats.org/officeDocument/2006/relationships/tags" Target="../tags/tag428.xml"/><Relationship Id="rId10" Type="http://schemas.openxmlformats.org/officeDocument/2006/relationships/image" Target="../media/image2.jpeg"/><Relationship Id="rId4" Type="http://schemas.openxmlformats.org/officeDocument/2006/relationships/tags" Target="../tags/tag427.xml"/><Relationship Id="rId9"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805" y="0"/>
            <a:ext cx="12188388" cy="6858000"/>
          </a:xfrm>
          <a:prstGeom prst="rect">
            <a:avLst/>
          </a:prstGeom>
        </p:spPr>
      </p:pic>
      <p:sp>
        <p:nvSpPr>
          <p:cNvPr id="7" name="文本框 6"/>
          <p:cNvSpPr txBox="1"/>
          <p:nvPr userDrawn="1"/>
        </p:nvSpPr>
        <p:spPr>
          <a:xfrm>
            <a:off x="955120" y="498157"/>
            <a:ext cx="2011680" cy="460375"/>
          </a:xfrm>
          <a:prstGeom prst="rect">
            <a:avLst/>
          </a:prstGeom>
          <a:noFill/>
        </p:spPr>
        <p:txBody>
          <a:bodyPr wrap="none" rtlCol="0">
            <a:spAutoFit/>
          </a:bodyPr>
          <a:lstStyle/>
          <a:p>
            <a:r>
              <a:rPr lang="zh-CN" altLang="en-US" sz="2400" dirty="0">
                <a:solidFill>
                  <a:schemeClr val="accent1"/>
                </a:solidFill>
              </a:rPr>
              <a:t>认知我的大学</a:t>
            </a:r>
          </a:p>
        </p:txBody>
      </p:sp>
      <p:sp>
        <p:nvSpPr>
          <p:cNvPr id="16" name="graduation-diploma_68198"/>
          <p:cNvSpPr>
            <a:spLocks noChangeAspect="1"/>
          </p:cNvSpPr>
          <p:nvPr userDrawn="1"/>
        </p:nvSpPr>
        <p:spPr bwMode="auto">
          <a:xfrm>
            <a:off x="447119" y="396556"/>
            <a:ext cx="537028" cy="536156"/>
          </a:xfrm>
          <a:custGeom>
            <a:avLst/>
            <a:gdLst>
              <a:gd name="T0" fmla="*/ 5241 w 5385"/>
              <a:gd name="T1" fmla="*/ 3205 h 5385"/>
              <a:gd name="T2" fmla="*/ 2844 w 5385"/>
              <a:gd name="T3" fmla="*/ 1786 h 5385"/>
              <a:gd name="T4" fmla="*/ 2035 w 5385"/>
              <a:gd name="T5" fmla="*/ 11 h 5385"/>
              <a:gd name="T6" fmla="*/ 1629 w 5385"/>
              <a:gd name="T7" fmla="*/ 460 h 5385"/>
              <a:gd name="T8" fmla="*/ 1134 w 5385"/>
              <a:gd name="T9" fmla="*/ 334 h 5385"/>
              <a:gd name="T10" fmla="*/ 39 w 5385"/>
              <a:gd name="T11" fmla="*/ 1438 h 5385"/>
              <a:gd name="T12" fmla="*/ 217 w 5385"/>
              <a:gd name="T13" fmla="*/ 1968 h 5385"/>
              <a:gd name="T14" fmla="*/ 1465 w 5385"/>
              <a:gd name="T15" fmla="*/ 3050 h 5385"/>
              <a:gd name="T16" fmla="*/ 469 w 5385"/>
              <a:gd name="T17" fmla="*/ 3396 h 5385"/>
              <a:gd name="T18" fmla="*/ 768 w 5385"/>
              <a:gd name="T19" fmla="*/ 3702 h 5385"/>
              <a:gd name="T20" fmla="*/ 441 w 5385"/>
              <a:gd name="T21" fmla="*/ 4092 h 5385"/>
              <a:gd name="T22" fmla="*/ 522 w 5385"/>
              <a:gd name="T23" fmla="*/ 4150 h 5385"/>
              <a:gd name="T24" fmla="*/ 1235 w 5385"/>
              <a:gd name="T25" fmla="*/ 4863 h 5385"/>
              <a:gd name="T26" fmla="*/ 1293 w 5385"/>
              <a:gd name="T27" fmla="*/ 4944 h 5385"/>
              <a:gd name="T28" fmla="*/ 1683 w 5385"/>
              <a:gd name="T29" fmla="*/ 4617 h 5385"/>
              <a:gd name="T30" fmla="*/ 1989 w 5385"/>
              <a:gd name="T31" fmla="*/ 4916 h 5385"/>
              <a:gd name="T32" fmla="*/ 2335 w 5385"/>
              <a:gd name="T33" fmla="*/ 3920 h 5385"/>
              <a:gd name="T34" fmla="*/ 3417 w 5385"/>
              <a:gd name="T35" fmla="*/ 5168 h 5385"/>
              <a:gd name="T36" fmla="*/ 3946 w 5385"/>
              <a:gd name="T37" fmla="*/ 5346 h 5385"/>
              <a:gd name="T38" fmla="*/ 5051 w 5385"/>
              <a:gd name="T39" fmla="*/ 4251 h 5385"/>
              <a:gd name="T40" fmla="*/ 5292 w 5385"/>
              <a:gd name="T41" fmla="*/ 3528 h 5385"/>
              <a:gd name="T42" fmla="*/ 1948 w 5385"/>
              <a:gd name="T43" fmla="*/ 620 h 5385"/>
              <a:gd name="T44" fmla="*/ 1870 w 5385"/>
              <a:gd name="T45" fmla="*/ 747 h 5385"/>
              <a:gd name="T46" fmla="*/ 1776 w 5385"/>
              <a:gd name="T47" fmla="*/ 2855 h 5385"/>
              <a:gd name="T48" fmla="*/ 438 w 5385"/>
              <a:gd name="T49" fmla="*/ 1689 h 5385"/>
              <a:gd name="T50" fmla="*/ 1231 w 5385"/>
              <a:gd name="T51" fmla="*/ 676 h 5385"/>
              <a:gd name="T52" fmla="*/ 1488 w 5385"/>
              <a:gd name="T53" fmla="*/ 841 h 5385"/>
              <a:gd name="T54" fmla="*/ 2564 w 5385"/>
              <a:gd name="T55" fmla="*/ 2067 h 5385"/>
              <a:gd name="T56" fmla="*/ 4709 w 5385"/>
              <a:gd name="T57" fmla="*/ 4154 h 5385"/>
              <a:gd name="T58" fmla="*/ 3696 w 5385"/>
              <a:gd name="T59" fmla="*/ 4947 h 5385"/>
              <a:gd name="T60" fmla="*/ 2530 w 5385"/>
              <a:gd name="T61" fmla="*/ 3609 h 5385"/>
              <a:gd name="T62" fmla="*/ 4477 w 5385"/>
              <a:gd name="T63" fmla="*/ 3843 h 5385"/>
              <a:gd name="T64" fmla="*/ 4648 w 5385"/>
              <a:gd name="T65" fmla="*/ 3981 h 5385"/>
              <a:gd name="T66" fmla="*/ 4709 w 5385"/>
              <a:gd name="T67" fmla="*/ 4154 h 5385"/>
              <a:gd name="T68" fmla="*/ 4389 w 5385"/>
              <a:gd name="T69" fmla="*/ 3306 h 5385"/>
              <a:gd name="T70" fmla="*/ 4638 w 5385"/>
              <a:gd name="T71" fmla="*/ 3515 h 5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85" h="5385">
                <a:moveTo>
                  <a:pt x="5374" y="3350"/>
                </a:moveTo>
                <a:cubicBezTo>
                  <a:pt x="5363" y="3279"/>
                  <a:pt x="5310" y="3222"/>
                  <a:pt x="5241" y="3205"/>
                </a:cubicBezTo>
                <a:cubicBezTo>
                  <a:pt x="5229" y="3202"/>
                  <a:pt x="4289" y="2966"/>
                  <a:pt x="3598" y="2541"/>
                </a:cubicBezTo>
                <a:lnTo>
                  <a:pt x="2844" y="1786"/>
                </a:lnTo>
                <a:cubicBezTo>
                  <a:pt x="2420" y="1096"/>
                  <a:pt x="2183" y="156"/>
                  <a:pt x="2180" y="144"/>
                </a:cubicBezTo>
                <a:cubicBezTo>
                  <a:pt x="2163" y="75"/>
                  <a:pt x="2106" y="22"/>
                  <a:pt x="2035" y="11"/>
                </a:cubicBezTo>
                <a:cubicBezTo>
                  <a:pt x="1965" y="0"/>
                  <a:pt x="1894" y="32"/>
                  <a:pt x="1857" y="93"/>
                </a:cubicBezTo>
                <a:lnTo>
                  <a:pt x="1629" y="460"/>
                </a:lnTo>
                <a:cubicBezTo>
                  <a:pt x="1500" y="344"/>
                  <a:pt x="1306" y="289"/>
                  <a:pt x="1147" y="331"/>
                </a:cubicBezTo>
                <a:lnTo>
                  <a:pt x="1134" y="334"/>
                </a:lnTo>
                <a:cubicBezTo>
                  <a:pt x="572" y="506"/>
                  <a:pt x="215" y="863"/>
                  <a:pt x="43" y="1425"/>
                </a:cubicBezTo>
                <a:lnTo>
                  <a:pt x="39" y="1438"/>
                </a:lnTo>
                <a:cubicBezTo>
                  <a:pt x="0" y="1614"/>
                  <a:pt x="58" y="1810"/>
                  <a:pt x="187" y="1940"/>
                </a:cubicBezTo>
                <a:cubicBezTo>
                  <a:pt x="197" y="1950"/>
                  <a:pt x="207" y="1959"/>
                  <a:pt x="217" y="1968"/>
                </a:cubicBezTo>
                <a:lnTo>
                  <a:pt x="221" y="1971"/>
                </a:lnTo>
                <a:cubicBezTo>
                  <a:pt x="649" y="2313"/>
                  <a:pt x="1065" y="2674"/>
                  <a:pt x="1465" y="3050"/>
                </a:cubicBezTo>
                <a:cubicBezTo>
                  <a:pt x="1107" y="3248"/>
                  <a:pt x="796" y="3347"/>
                  <a:pt x="558" y="3336"/>
                </a:cubicBezTo>
                <a:cubicBezTo>
                  <a:pt x="519" y="3334"/>
                  <a:pt x="482" y="3359"/>
                  <a:pt x="469" y="3396"/>
                </a:cubicBezTo>
                <a:cubicBezTo>
                  <a:pt x="456" y="3433"/>
                  <a:pt x="468" y="3475"/>
                  <a:pt x="499" y="3499"/>
                </a:cubicBezTo>
                <a:lnTo>
                  <a:pt x="768" y="3702"/>
                </a:lnTo>
                <a:lnTo>
                  <a:pt x="463" y="3994"/>
                </a:lnTo>
                <a:cubicBezTo>
                  <a:pt x="437" y="4020"/>
                  <a:pt x="428" y="4058"/>
                  <a:pt x="441" y="4092"/>
                </a:cubicBezTo>
                <a:cubicBezTo>
                  <a:pt x="446" y="4104"/>
                  <a:pt x="453" y="4115"/>
                  <a:pt x="462" y="4124"/>
                </a:cubicBezTo>
                <a:cubicBezTo>
                  <a:pt x="478" y="4139"/>
                  <a:pt x="499" y="4149"/>
                  <a:pt x="522" y="4150"/>
                </a:cubicBezTo>
                <a:cubicBezTo>
                  <a:pt x="791" y="4162"/>
                  <a:pt x="1087" y="4104"/>
                  <a:pt x="1407" y="3978"/>
                </a:cubicBezTo>
                <a:cubicBezTo>
                  <a:pt x="1280" y="4298"/>
                  <a:pt x="1223" y="4594"/>
                  <a:pt x="1235" y="4863"/>
                </a:cubicBezTo>
                <a:cubicBezTo>
                  <a:pt x="1236" y="4886"/>
                  <a:pt x="1245" y="4907"/>
                  <a:pt x="1261" y="4923"/>
                </a:cubicBezTo>
                <a:cubicBezTo>
                  <a:pt x="1270" y="4932"/>
                  <a:pt x="1281" y="4939"/>
                  <a:pt x="1293" y="4944"/>
                </a:cubicBezTo>
                <a:cubicBezTo>
                  <a:pt x="1327" y="4956"/>
                  <a:pt x="1365" y="4948"/>
                  <a:pt x="1390" y="4922"/>
                </a:cubicBezTo>
                <a:lnTo>
                  <a:pt x="1683" y="4617"/>
                </a:lnTo>
                <a:lnTo>
                  <a:pt x="1886" y="4885"/>
                </a:lnTo>
                <a:cubicBezTo>
                  <a:pt x="1910" y="4917"/>
                  <a:pt x="1952" y="4929"/>
                  <a:pt x="1989" y="4916"/>
                </a:cubicBezTo>
                <a:cubicBezTo>
                  <a:pt x="2026" y="4902"/>
                  <a:pt x="2050" y="4866"/>
                  <a:pt x="2049" y="4827"/>
                </a:cubicBezTo>
                <a:cubicBezTo>
                  <a:pt x="2038" y="4589"/>
                  <a:pt x="2137" y="4278"/>
                  <a:pt x="2335" y="3920"/>
                </a:cubicBezTo>
                <a:cubicBezTo>
                  <a:pt x="2711" y="4320"/>
                  <a:pt x="3072" y="4736"/>
                  <a:pt x="3414" y="5164"/>
                </a:cubicBezTo>
                <a:lnTo>
                  <a:pt x="3417" y="5168"/>
                </a:lnTo>
                <a:cubicBezTo>
                  <a:pt x="3426" y="5178"/>
                  <a:pt x="3435" y="5188"/>
                  <a:pt x="3445" y="5198"/>
                </a:cubicBezTo>
                <a:cubicBezTo>
                  <a:pt x="3574" y="5327"/>
                  <a:pt x="3771" y="5385"/>
                  <a:pt x="3946" y="5346"/>
                </a:cubicBezTo>
                <a:lnTo>
                  <a:pt x="3959" y="5342"/>
                </a:lnTo>
                <a:cubicBezTo>
                  <a:pt x="4522" y="5170"/>
                  <a:pt x="4879" y="4813"/>
                  <a:pt x="5051" y="4251"/>
                </a:cubicBezTo>
                <a:cubicBezTo>
                  <a:pt x="5051" y="4251"/>
                  <a:pt x="5145" y="3968"/>
                  <a:pt x="4925" y="3756"/>
                </a:cubicBezTo>
                <a:lnTo>
                  <a:pt x="5292" y="3528"/>
                </a:lnTo>
                <a:cubicBezTo>
                  <a:pt x="5353" y="3490"/>
                  <a:pt x="5385" y="3420"/>
                  <a:pt x="5374" y="3350"/>
                </a:cubicBezTo>
                <a:close/>
                <a:moveTo>
                  <a:pt x="1948" y="620"/>
                </a:moveTo>
                <a:cubicBezTo>
                  <a:pt x="1984" y="730"/>
                  <a:pt x="2027" y="858"/>
                  <a:pt x="2079" y="996"/>
                </a:cubicBezTo>
                <a:cubicBezTo>
                  <a:pt x="2008" y="914"/>
                  <a:pt x="1938" y="830"/>
                  <a:pt x="1870" y="747"/>
                </a:cubicBezTo>
                <a:lnTo>
                  <a:pt x="1948" y="620"/>
                </a:lnTo>
                <a:close/>
                <a:moveTo>
                  <a:pt x="1776" y="2855"/>
                </a:moveTo>
                <a:cubicBezTo>
                  <a:pt x="1350" y="2450"/>
                  <a:pt x="904" y="2062"/>
                  <a:pt x="445" y="1695"/>
                </a:cubicBezTo>
                <a:cubicBezTo>
                  <a:pt x="443" y="1693"/>
                  <a:pt x="441" y="1691"/>
                  <a:pt x="438" y="1689"/>
                </a:cubicBezTo>
                <a:cubicBezTo>
                  <a:pt x="397" y="1647"/>
                  <a:pt x="368" y="1577"/>
                  <a:pt x="385" y="1522"/>
                </a:cubicBezTo>
                <a:cubicBezTo>
                  <a:pt x="523" y="1076"/>
                  <a:pt x="785" y="815"/>
                  <a:pt x="1231" y="676"/>
                </a:cubicBezTo>
                <a:cubicBezTo>
                  <a:pt x="1281" y="659"/>
                  <a:pt x="1354" y="673"/>
                  <a:pt x="1404" y="737"/>
                </a:cubicBezTo>
                <a:cubicBezTo>
                  <a:pt x="1432" y="772"/>
                  <a:pt x="1460" y="807"/>
                  <a:pt x="1488" y="841"/>
                </a:cubicBezTo>
                <a:lnTo>
                  <a:pt x="1542" y="908"/>
                </a:lnTo>
                <a:cubicBezTo>
                  <a:pt x="1868" y="1306"/>
                  <a:pt x="2209" y="1694"/>
                  <a:pt x="2564" y="2067"/>
                </a:cubicBezTo>
                <a:lnTo>
                  <a:pt x="1776" y="2855"/>
                </a:lnTo>
                <a:close/>
                <a:moveTo>
                  <a:pt x="4709" y="4154"/>
                </a:moveTo>
                <a:cubicBezTo>
                  <a:pt x="4570" y="4600"/>
                  <a:pt x="4309" y="4862"/>
                  <a:pt x="3863" y="5000"/>
                </a:cubicBezTo>
                <a:cubicBezTo>
                  <a:pt x="3808" y="5012"/>
                  <a:pt x="3738" y="4988"/>
                  <a:pt x="3696" y="4947"/>
                </a:cubicBezTo>
                <a:cubicBezTo>
                  <a:pt x="3694" y="4944"/>
                  <a:pt x="3692" y="4942"/>
                  <a:pt x="3690" y="4939"/>
                </a:cubicBezTo>
                <a:cubicBezTo>
                  <a:pt x="3323" y="4481"/>
                  <a:pt x="2935" y="4035"/>
                  <a:pt x="2530" y="3609"/>
                </a:cubicBezTo>
                <a:lnTo>
                  <a:pt x="3318" y="2821"/>
                </a:lnTo>
                <a:cubicBezTo>
                  <a:pt x="3691" y="3176"/>
                  <a:pt x="4079" y="3517"/>
                  <a:pt x="4477" y="3843"/>
                </a:cubicBezTo>
                <a:lnTo>
                  <a:pt x="4543" y="3897"/>
                </a:lnTo>
                <a:cubicBezTo>
                  <a:pt x="4578" y="3925"/>
                  <a:pt x="4613" y="3953"/>
                  <a:pt x="4648" y="3981"/>
                </a:cubicBezTo>
                <a:cubicBezTo>
                  <a:pt x="4651" y="3983"/>
                  <a:pt x="4653" y="3985"/>
                  <a:pt x="4655" y="3988"/>
                </a:cubicBezTo>
                <a:cubicBezTo>
                  <a:pt x="4697" y="4029"/>
                  <a:pt x="4724" y="4101"/>
                  <a:pt x="4709" y="4154"/>
                </a:cubicBezTo>
                <a:close/>
                <a:moveTo>
                  <a:pt x="4638" y="3515"/>
                </a:moveTo>
                <a:cubicBezTo>
                  <a:pt x="4555" y="3446"/>
                  <a:pt x="4471" y="3377"/>
                  <a:pt x="4389" y="3306"/>
                </a:cubicBezTo>
                <a:cubicBezTo>
                  <a:pt x="4526" y="3358"/>
                  <a:pt x="4655" y="3401"/>
                  <a:pt x="4765" y="3437"/>
                </a:cubicBezTo>
                <a:lnTo>
                  <a:pt x="4638" y="3515"/>
                </a:lnTo>
                <a:close/>
              </a:path>
            </a:pathLst>
          </a:custGeom>
          <a:solidFill>
            <a:schemeClr val="accent1"/>
          </a:solidFill>
          <a:ln>
            <a:noFill/>
          </a:ln>
        </p:spPr>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4" name="VCG41N1410470348" descr="雪地上&#10;&#10;中度可信度描述已自动生成"/>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9" name="署名"/>
          <p:cNvSpPr txBox="1">
            <a:spLocks noGrp="1"/>
          </p:cNvSpPr>
          <p:nvPr>
            <p:ph type="body" idx="3" hasCustomPrompt="1"/>
            <p:custDataLst>
              <p:tags r:id="rId3"/>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a:sym typeface="+mn-ea"/>
              </a:rPr>
              <a:t>单击此处编辑文本</a:t>
            </a:r>
          </a:p>
        </p:txBody>
      </p:sp>
      <p:sp>
        <p:nvSpPr>
          <p:cNvPr id="8" name="标题"/>
          <p:cNvSpPr txBox="1">
            <a:spLocks noGrp="1"/>
          </p:cNvSpPr>
          <p:nvPr>
            <p:ph type="title" idx="2" hasCustomPrompt="1"/>
            <p:custDataLst>
              <p:tags r:id="rId4"/>
            </p:custDataLst>
          </p:nvPr>
        </p:nvSpPr>
        <p:spPr>
          <a:xfrm>
            <a:off x="904875" y="2458720"/>
            <a:ext cx="7571105" cy="1189990"/>
          </a:xfrm>
          <a:prstGeom prst="rect">
            <a:avLst/>
          </a:prstGeom>
          <a:noFill/>
        </p:spPr>
        <p:txBody>
          <a:bodyPr vert="horz" wrap="square" lIns="0" tIns="0" rIns="0" bIns="0" rtlCol="0" anchor="t"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7" name="正文"/>
          <p:cNvSpPr txBox="1">
            <a:spLocks noGrp="1"/>
          </p:cNvSpPr>
          <p:nvPr>
            <p:ph type="body" idx="1" hasCustomPrompt="1"/>
            <p:custDataLst>
              <p:tags r:id="rId5"/>
            </p:custDataLst>
          </p:nvPr>
        </p:nvSpPr>
        <p:spPr>
          <a:xfrm>
            <a:off x="904875" y="1689735"/>
            <a:ext cx="7571105" cy="638175"/>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24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单击此处编辑母版副标题样式</a:t>
            </a:r>
            <a:endParaRPr dirty="0">
              <a:sym typeface="+mn-ea"/>
            </a:endParaRPr>
          </a:p>
        </p:txBody>
      </p:sp>
      <p:sp>
        <p:nvSpPr>
          <p:cNvPr id="4" name="日期占位符 3"/>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10" name="PA-图片 4" descr="雪地上&#10;&#10;中度可信度描述已自动生成"/>
          <p:cNvPicPr>
            <a:picLocks noChangeAspect="1"/>
          </p:cNvPicPr>
          <p:nvPr>
            <p:custDataLst>
              <p:tags r:id="rId1"/>
            </p:custDataLst>
          </p:nvPr>
        </p:nvPicPr>
        <p:blipFill rotWithShape="1">
          <a:blip r:embed="rId9">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PA-正文"/>
          <p:cNvSpPr txBox="1">
            <a:spLocks noGrp="1"/>
          </p:cNvSpPr>
          <p:nvPr>
            <p:ph idx="3"/>
            <p:custDataLst>
              <p:tags r:id="rId2"/>
            </p:custDataLst>
          </p:nvPr>
        </p:nvSpPr>
        <p:spPr>
          <a:xfrm>
            <a:off x="608330" y="1221740"/>
            <a:ext cx="10968990" cy="502793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Heavy" panose="00000A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dirty="0">
                <a:sym typeface="+mn-ea"/>
              </a:rPr>
              <a:t>单击此处编辑母版文本样式</a:t>
            </a:r>
          </a:p>
          <a:p>
            <a:pPr lvl="1">
              <a:spcBef>
                <a:spcPts val="1200"/>
              </a:spcBef>
              <a:spcAft>
                <a:spcPts val="0"/>
              </a:spcAft>
            </a:pPr>
            <a:r>
              <a:rPr dirty="0" err="1">
                <a:sym typeface="+mn-ea"/>
              </a:rPr>
              <a:t>第二级</a:t>
            </a:r>
            <a:endParaRPr dirty="0">
              <a:sym typeface="+mn-ea"/>
            </a:endParaRPr>
          </a:p>
          <a:p>
            <a:pPr lvl="2">
              <a:spcBef>
                <a:spcPts val="1200"/>
              </a:spcBef>
              <a:spcAft>
                <a:spcPts val="0"/>
              </a:spcAft>
            </a:pPr>
            <a:r>
              <a:rPr dirty="0" err="1">
                <a:sym typeface="+mn-ea"/>
              </a:rPr>
              <a:t>第三级</a:t>
            </a:r>
            <a:endParaRPr dirty="0">
              <a:sym typeface="+mn-ea"/>
            </a:endParaRPr>
          </a:p>
          <a:p>
            <a:pPr lvl="3">
              <a:spcBef>
                <a:spcPts val="1200"/>
              </a:spcBef>
              <a:spcAft>
                <a:spcPts val="0"/>
              </a:spcAft>
            </a:pPr>
            <a:r>
              <a:rPr dirty="0" err="1">
                <a:sym typeface="+mn-ea"/>
              </a:rPr>
              <a:t>第四级</a:t>
            </a:r>
            <a:endParaRPr dirty="0">
              <a:sym typeface="+mn-ea"/>
            </a:endParaRPr>
          </a:p>
          <a:p>
            <a:pPr lvl="4">
              <a:spcBef>
                <a:spcPts val="1200"/>
              </a:spcBef>
              <a:spcAft>
                <a:spcPts val="0"/>
              </a:spcAft>
            </a:pPr>
            <a:r>
              <a:rPr dirty="0" err="1">
                <a:sym typeface="+mn-ea"/>
              </a:rPr>
              <a:t>第五级</a:t>
            </a:r>
            <a:endParaRPr dirty="0">
              <a:sym typeface="+mn-ea"/>
            </a:endParaRPr>
          </a:p>
        </p:txBody>
      </p:sp>
      <p:sp>
        <p:nvSpPr>
          <p:cNvPr id="8" name="PA-标题"/>
          <p:cNvSpPr txBox="1">
            <a:spLocks noGrp="1"/>
          </p:cNvSpPr>
          <p:nvPr>
            <p:ph type="title" idx="2"/>
            <p:custDataLst>
              <p:tags r:id="rId3"/>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dirty="0">
                <a:solidFill>
                  <a:schemeClr val="accent1"/>
                </a:solidFill>
                <a:latin typeface="+mj-lt"/>
                <a:ea typeface="+mj-ea"/>
                <a:cs typeface="MiSans Heavy" panose="00000A00000000000000" charset="-122"/>
                <a:sym typeface="+mn-ea"/>
              </a:defRPr>
            </a:lvl1pPr>
          </a:lstStyle>
          <a:p>
            <a:pPr lvl="0" algn="l">
              <a:buClrTx/>
              <a:buSzTx/>
              <a:buFontTx/>
            </a:pPr>
            <a:r>
              <a:rPr dirty="0">
                <a:sym typeface="+mn-ea"/>
              </a:rPr>
              <a:t>单击此处编辑母版标题样式</a:t>
            </a:r>
          </a:p>
        </p:txBody>
      </p:sp>
      <p:sp>
        <p:nvSpPr>
          <p:cNvPr id="7" name="PA-矩形 1"/>
          <p:cNvSpPr/>
          <p:nvPr>
            <p:custDataLst>
              <p:tags r:id="rId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37" name="图片 36" descr="雪地上&#10;&#10;中度可信度描述已自动生成"/>
          <p:cNvPicPr>
            <a:picLocks noChangeAspect="1"/>
          </p:cNvPicPr>
          <p:nvPr>
            <p:custDataLst>
              <p:tags r:id="rId1"/>
            </p:custDataLst>
          </p:nvPr>
        </p:nvPicPr>
        <p:blipFill rotWithShape="1">
          <a:blip r:embed="rId8">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2" hasCustomPrompt="1"/>
            <p:custDataLst>
              <p:tags r:id="rId2"/>
            </p:custDataLst>
          </p:nvPr>
        </p:nvSpPr>
        <p:spPr>
          <a:xfrm>
            <a:off x="798830" y="523875"/>
            <a:ext cx="1866265" cy="342900"/>
          </a:xfrm>
          <a:prstGeom prst="rect">
            <a:avLst/>
          </a:prstGeom>
          <a:noFill/>
        </p:spPr>
        <p:txBody>
          <a:bodyPr vert="horz" wrap="square" lIns="107950" tIns="0" rIns="91440" bIns="0" rtlCol="0" anchor="b" anchorCtr="0">
            <a:normAutofit/>
          </a:bodyPr>
          <a:lstStyle>
            <a:lvl1pPr marL="0" marR="0" lvl="0" algn="l" defTabSz="914400" rtl="0" eaLnBrk="1" fontAlgn="auto" latinLnBrk="0" hangingPunct="1">
              <a:lnSpc>
                <a:spcPct val="100000"/>
              </a:lnSpc>
              <a:buClrTx/>
              <a:buSzTx/>
              <a:buFontTx/>
              <a:buNone/>
              <a:defRPr kumimoji="0" lang="en-US" altLang="zh-CN" sz="18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单击编辑副标题</a:t>
            </a:r>
            <a:endParaRPr dirty="0">
              <a:sym typeface="+mn-ea"/>
            </a:endParaRPr>
          </a:p>
        </p:txBody>
      </p:sp>
      <p:sp>
        <p:nvSpPr>
          <p:cNvPr id="6" name="标题"/>
          <p:cNvSpPr txBox="1">
            <a:spLocks noGrp="1"/>
          </p:cNvSpPr>
          <p:nvPr>
            <p:ph type="title" idx="1" hasCustomPrompt="1"/>
            <p:custDataLst>
              <p:tags r:id="rId3"/>
            </p:custDataLst>
          </p:nvPr>
        </p:nvSpPr>
        <p:spPr>
          <a:xfrm>
            <a:off x="798830" y="866775"/>
            <a:ext cx="1866265" cy="1059815"/>
          </a:xfrm>
          <a:prstGeom prst="rect">
            <a:avLst/>
          </a:prstGeom>
          <a:noFill/>
        </p:spPr>
        <p:txBody>
          <a:bodyPr wrap="square" lIns="0" tIns="0" rIns="0" bIns="0" rtlCol="0" anchor="b" anchorCtr="0">
            <a:normAutofit/>
          </a:bodyPr>
          <a:lstStyle>
            <a:lvl1pPr marL="0" marR="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defRPr>
            </a:lvl1pPr>
          </a:lstStyle>
          <a:p>
            <a:pPr lvl="0"/>
            <a:r>
              <a:rPr dirty="0">
                <a:sym typeface="+mn-ea"/>
              </a:rPr>
              <a:t>标题</a:t>
            </a:r>
          </a:p>
        </p:txBody>
      </p:sp>
      <p:sp>
        <p:nvSpPr>
          <p:cNvPr id="3" name="日期占位符 2"/>
          <p:cNvSpPr>
            <a:spLocks noGrp="1"/>
          </p:cNvSpPr>
          <p:nvPr>
            <p:ph type="dt" sz="half" idx="10"/>
            <p:custDataLst>
              <p:tags r:id="rId4"/>
            </p:custDataLst>
          </p:nvPr>
        </p:nvSpPr>
        <p:spPr>
          <a:xfrm>
            <a:off x="838200" y="6356350"/>
            <a:ext cx="2743200" cy="365125"/>
          </a:xfrm>
        </p:spPr>
        <p:txBody>
          <a:bodyPr/>
          <a:lstStyle/>
          <a:p>
            <a:fld id="{263DB197-84B0-484E-9C0F-88358ECCB797}" type="datetimeFigureOut">
              <a:rPr lang="zh-CN" altLang="en-US" smtClean="0"/>
              <a:t>2024/5/15</a:t>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24" name="图片 23" descr="雪地上&#10;&#10;中度可信度描述已自动生成"/>
          <p:cNvPicPr>
            <a:picLocks noChangeAspect="1"/>
          </p:cNvPicPr>
          <p:nvPr>
            <p:custDataLst>
              <p:tags r:id="rId1"/>
            </p:custDataLst>
          </p:nvPr>
        </p:nvPicPr>
        <p:blipFill rotWithShape="1">
          <a:blip r:embed="rId11">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633716" y="13469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pic>
        <p:nvPicPr>
          <p:cNvPr id="53" name="图形 52"/>
          <p:cNvPicPr>
            <a:picLocks noChangeAspect="1"/>
          </p:cNvPicPr>
          <p:nvPr>
            <p:custDataLst>
              <p:tags r:id="rId3"/>
            </p:custDataLst>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08915" y="6143342"/>
            <a:ext cx="187891" cy="187891"/>
          </a:xfrm>
          <a:prstGeom prst="rect">
            <a:avLst/>
          </a:prstGeom>
        </p:spPr>
      </p:pic>
      <p:cxnSp>
        <p:nvCxnSpPr>
          <p:cNvPr id="9" name="直接连接符 8"/>
          <p:cNvCxnSpPr/>
          <p:nvPr>
            <p:custDataLst>
              <p:tags r:id="rId4"/>
            </p:custDataLst>
          </p:nvPr>
        </p:nvCxnSpPr>
        <p:spPr>
          <a:xfrm>
            <a:off x="857760" y="4520059"/>
            <a:ext cx="5769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节编号"/>
          <p:cNvSpPr txBox="1">
            <a:spLocks noGrp="1"/>
          </p:cNvSpPr>
          <p:nvPr>
            <p:ph type="body" idx="2" hasCustomPrompt="1"/>
            <p:custDataLst>
              <p:tags r:id="rId5"/>
            </p:custDataLst>
          </p:nvPr>
        </p:nvSpPr>
        <p:spPr>
          <a:xfrm>
            <a:off x="857885" y="1802130"/>
            <a:ext cx="6318885" cy="52197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32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1">
            <a:spLocks noGrp="1"/>
          </p:cNvSpPr>
          <p:nvPr>
            <p:ph type="title" idx="1" hasCustomPrompt="1"/>
            <p:custDataLst>
              <p:tags r:id="rId6"/>
            </p:custDataLst>
          </p:nvPr>
        </p:nvSpPr>
        <p:spPr>
          <a:xfrm>
            <a:off x="857250" y="2505075"/>
            <a:ext cx="6318885" cy="1572895"/>
          </a:xfrm>
          <a:prstGeom prst="rect">
            <a:avLst/>
          </a:prstGeom>
          <a:noFill/>
        </p:spPr>
        <p:txBody>
          <a:bodyPr vert="horz" wrap="square" lIns="0" tIns="0" rIns="0" bIns="0" rtlCol="0" anchor="t" anchorCtr="0">
            <a:no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4" name="日期占位符 3"/>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标题和两栏">
    <p:spTree>
      <p:nvGrpSpPr>
        <p:cNvPr id="1" name=""/>
        <p:cNvGrpSpPr/>
        <p:nvPr/>
      </p:nvGrpSpPr>
      <p:grpSpPr>
        <a:xfrm>
          <a:off x="0" y="0"/>
          <a:ext cx="0" cy="0"/>
          <a:chOff x="0" y="0"/>
          <a:chExt cx="0" cy="0"/>
        </a:xfrm>
      </p:grpSpPr>
      <p:pic>
        <p:nvPicPr>
          <p:cNvPr id="12" name="图片 11" descr="雪地上&#10;&#10;中度可信度描述已自动生成"/>
          <p:cNvPicPr>
            <a:picLocks noChangeAspect="1"/>
          </p:cNvPicPr>
          <p:nvPr>
            <p:custDataLst>
              <p:tags r:id="rId1"/>
            </p:custDataLst>
          </p:nvPr>
        </p:nvPicPr>
        <p:blipFill rotWithShape="1">
          <a:blip r:embed="rId10">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标题"/>
          <p:cNvSpPr txBox="1">
            <a:spLocks noGrp="1"/>
          </p:cNvSpPr>
          <p:nvPr>
            <p:ph type="title" idx="4"/>
            <p:custDataLst>
              <p:tags r:id="rId2"/>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10" name="矩形 9"/>
          <p:cNvSpPr/>
          <p:nvPr>
            <p:custDataLst>
              <p:tags r:id="rId3"/>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9" name="正文"/>
          <p:cNvSpPr txBox="1">
            <a:spLocks noGrp="1"/>
          </p:cNvSpPr>
          <p:nvPr>
            <p:ph idx="2"/>
            <p:custDataLst>
              <p:tags r:id="rId4"/>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正文"/>
          <p:cNvSpPr txBox="1">
            <a:spLocks noGrp="1"/>
          </p:cNvSpPr>
          <p:nvPr>
            <p:ph idx="1"/>
            <p:custDataLst>
              <p:tags r:id="rId5"/>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5" name="日期占位符 4"/>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标题和比较">
    <p:spTree>
      <p:nvGrpSpPr>
        <p:cNvPr id="1" name=""/>
        <p:cNvGrpSpPr/>
        <p:nvPr/>
      </p:nvGrpSpPr>
      <p:grpSpPr>
        <a:xfrm>
          <a:off x="0" y="0"/>
          <a:ext cx="0" cy="0"/>
          <a:chOff x="0" y="0"/>
          <a:chExt cx="0" cy="0"/>
        </a:xfrm>
      </p:grpSpPr>
      <p:pic>
        <p:nvPicPr>
          <p:cNvPr id="16" name="图片 15" descr="雪地上&#10;&#10;中度可信度描述已自动生成"/>
          <p:cNvPicPr>
            <a:picLocks noChangeAspect="1"/>
          </p:cNvPicPr>
          <p:nvPr>
            <p:custDataLst>
              <p:tags r:id="rId1"/>
            </p:custDataLst>
          </p:nvPr>
        </p:nvPicPr>
        <p:blipFill rotWithShape="1">
          <a:blip r:embed="rId12">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5" name="标题"/>
          <p:cNvSpPr txBox="1">
            <a:spLocks noGrp="1"/>
          </p:cNvSpPr>
          <p:nvPr>
            <p:ph type="title" idx="6"/>
            <p:custDataLst>
              <p:tags r:id="rId2"/>
            </p:custDataLst>
          </p:nvPr>
        </p:nvSpPr>
        <p:spPr>
          <a:xfrm>
            <a:off x="6235065"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p>
        </p:txBody>
      </p:sp>
      <p:sp>
        <p:nvSpPr>
          <p:cNvPr id="14" name="标题"/>
          <p:cNvSpPr txBox="1">
            <a:spLocks noGrp="1"/>
          </p:cNvSpPr>
          <p:nvPr>
            <p:ph type="title" idx="5"/>
            <p:custDataLst>
              <p:tags r:id="rId3"/>
            </p:custDataLst>
          </p:nvPr>
        </p:nvSpPr>
        <p:spPr>
          <a:xfrm>
            <a:off x="608330"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p>
        </p:txBody>
      </p:sp>
      <p:sp>
        <p:nvSpPr>
          <p:cNvPr id="13" name="标题"/>
          <p:cNvSpPr txBox="1">
            <a:spLocks noGrp="1"/>
          </p:cNvSpPr>
          <p:nvPr>
            <p:ph type="title" idx="4"/>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a:sym typeface="+mn-ea"/>
              </a:rPr>
              <a:t>单击此处编辑母版标题样式</a:t>
            </a:r>
          </a:p>
        </p:txBody>
      </p:sp>
      <p:sp>
        <p:nvSpPr>
          <p:cNvPr id="12" name="矩形 11"/>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1" name="正文"/>
          <p:cNvSpPr txBox="1">
            <a:spLocks noGrp="1"/>
          </p:cNvSpPr>
          <p:nvPr>
            <p:ph idx="2"/>
            <p:custDataLst>
              <p:tags r:id="rId6"/>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正文"/>
          <p:cNvSpPr txBox="1">
            <a:spLocks noGrp="1"/>
          </p:cNvSpPr>
          <p:nvPr>
            <p:ph idx="1"/>
            <p:custDataLst>
              <p:tags r:id="rId7"/>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7" name="日期占位符 6"/>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8" name="页脚占位符 7"/>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
            </p:custDataLst>
          </p:nvPr>
        </p:nvPicPr>
        <p:blipFill rotWithShape="1">
          <a:blip r:embed="rId8">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标题"/>
          <p:cNvSpPr txBox="1">
            <a:spLocks noGrp="1"/>
          </p:cNvSpPr>
          <p:nvPr>
            <p:ph type="title" idx="2"/>
            <p:custDataLst>
              <p:tags r:id="rId2"/>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8" name="矩形 7"/>
          <p:cNvSpPr/>
          <p:nvPr>
            <p:custDataLst>
              <p:tags r:id="rId3"/>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4"/>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1"/>
            </p:custDataLst>
          </p:nvPr>
        </p:nvPicPr>
        <p:blipFill rotWithShape="1">
          <a:blip r:embed="rId6">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日期占位符 1"/>
          <p:cNvSpPr>
            <a:spLocks noGrp="1"/>
          </p:cNvSpPr>
          <p:nvPr>
            <p:ph type="dt" sz="half" idx="10"/>
            <p:custDataLst>
              <p:tags r:id="rId2"/>
            </p:custDataLst>
          </p:nvPr>
        </p:nvSpPr>
        <p:spPr/>
        <p:txBody>
          <a:bodyPr/>
          <a:lstStyle/>
          <a:p>
            <a:fld id="{AC1B7B3F-A56B-4310-A966-BD55D80449F1}" type="datetimeFigureOut">
              <a:rPr lang="zh-CN" altLang="en-US" smtClean="0"/>
              <a:t>2024/5/15</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仅内容">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1"/>
            </p:custDataLst>
          </p:nvPr>
        </p:nvPicPr>
        <p:blipFill rotWithShape="1">
          <a:blip r:embed="rId7">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正文"/>
          <p:cNvSpPr txBox="1">
            <a:spLocks noGrp="1"/>
          </p:cNvSpPr>
          <p:nvPr>
            <p:ph idx="1"/>
            <p:custDataLst>
              <p:tags r:id="rId2"/>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3"/>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标题和副标题">
    <p:spTree>
      <p:nvGrpSpPr>
        <p:cNvPr id="1" name=""/>
        <p:cNvGrpSpPr/>
        <p:nvPr/>
      </p:nvGrpSpPr>
      <p:grpSpPr>
        <a:xfrm>
          <a:off x="0" y="0"/>
          <a:ext cx="0" cy="0"/>
          <a:chOff x="0" y="0"/>
          <a:chExt cx="0" cy="0"/>
        </a:xfrm>
      </p:grpSpPr>
      <p:pic>
        <p:nvPicPr>
          <p:cNvPr id="9" name="图片 8" descr="雪地上&#10;&#10;中度可信度描述已自动生成"/>
          <p:cNvPicPr>
            <a:picLocks noChangeAspect="1"/>
          </p:cNvPicPr>
          <p:nvPr>
            <p:custDataLst>
              <p:tags r:id="rId1"/>
            </p:custDataLst>
          </p:nvPr>
        </p:nvPicPr>
        <p:blipFill rotWithShape="1">
          <a:blip r:embed="rId9">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3" hasCustomPrompt="1"/>
            <p:custDataLst>
              <p:tags r:id="rId2"/>
            </p:custDataLst>
          </p:nvPr>
        </p:nvSpPr>
        <p:spPr>
          <a:xfrm>
            <a:off x="869315" y="1195705"/>
            <a:ext cx="10707370" cy="4254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300" normalizeH="0" baseline="0" noProof="1" dirty="0">
                <a:solidFill>
                  <a:schemeClr val="tx1">
                    <a:lumMod val="75000"/>
                    <a:lumOff val="25000"/>
                  </a:schemeClr>
                </a:solidFill>
                <a:latin typeface="+mj-ea"/>
                <a:ea typeface="+mj-ea"/>
                <a:cs typeface="MiSans Heavy" panose="00000A00000000000000" charset="-122"/>
              </a:defRPr>
            </a:lvl1pPr>
          </a:lstStyle>
          <a:p>
            <a:pPr lvl="0" algn="l"/>
            <a:r>
              <a:rPr dirty="0">
                <a:sym typeface="+mn-ea"/>
              </a:rPr>
              <a:t>单击此处编辑母版副标题样式</a:t>
            </a:r>
          </a:p>
        </p:txBody>
      </p:sp>
      <p:sp>
        <p:nvSpPr>
          <p:cNvPr id="6" name="标题"/>
          <p:cNvSpPr txBox="1">
            <a:spLocks noGrp="1"/>
          </p:cNvSpPr>
          <p:nvPr>
            <p:ph type="title" idx="2"/>
            <p:custDataLst>
              <p:tags r:id="rId3"/>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8" name="矩形 7"/>
          <p:cNvSpPr/>
          <p:nvPr>
            <p:custDataLst>
              <p:tags r:id="rId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末尾幻灯片">
    <p:spTree>
      <p:nvGrpSpPr>
        <p:cNvPr id="1" name=""/>
        <p:cNvGrpSpPr/>
        <p:nvPr/>
      </p:nvGrpSpPr>
      <p:grpSpPr>
        <a:xfrm>
          <a:off x="0" y="0"/>
          <a:ext cx="0" cy="0"/>
          <a:chOff x="0" y="0"/>
          <a:chExt cx="0" cy="0"/>
        </a:xfrm>
      </p:grpSpPr>
      <p:pic>
        <p:nvPicPr>
          <p:cNvPr id="15" name="VCG41N1410470348" descr="雪地上&#10;&#10;中度可信度描述已自动生成"/>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850886" y="1096111"/>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3"/>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8" name="标题"/>
          <p:cNvSpPr txBox="1">
            <a:spLocks noGrp="1"/>
          </p:cNvSpPr>
          <p:nvPr>
            <p:ph type="title" idx="2" hasCustomPrompt="1"/>
            <p:custDataLst>
              <p:tags r:id="rId4"/>
            </p:custDataLst>
          </p:nvPr>
        </p:nvSpPr>
        <p:spPr>
          <a:xfrm>
            <a:off x="904875" y="1714500"/>
            <a:ext cx="7571105" cy="1934210"/>
          </a:xfrm>
          <a:prstGeom prst="rect">
            <a:avLst/>
          </a:prstGeom>
          <a:noFill/>
        </p:spPr>
        <p:txBody>
          <a:bodyPr vert="horz" wrap="square" lIns="0" tIns="0" rIns="0" bIns="0" rtlCol="0" anchor="ctr"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7" name="署名"/>
          <p:cNvSpPr txBox="1">
            <a:spLocks noGrp="1"/>
          </p:cNvSpPr>
          <p:nvPr>
            <p:ph type="body" idx="1" hasCustomPrompt="1"/>
            <p:custDataLst>
              <p:tags r:id="rId5"/>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dirty="0">
                <a:sym typeface="+mn-ea"/>
              </a:rPr>
              <a:t>单击此处编辑文本</a:t>
            </a:r>
          </a:p>
        </p:txBody>
      </p:sp>
      <p:sp>
        <p:nvSpPr>
          <p:cNvPr id="4" name="日期占位符 3"/>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8701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08809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670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节标题">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805" y="0"/>
            <a:ext cx="12188388" cy="6858000"/>
          </a:xfrm>
          <a:prstGeom prst="rect">
            <a:avLst/>
          </a:prstGeom>
        </p:spPr>
      </p:pic>
      <p:sp>
        <p:nvSpPr>
          <p:cNvPr id="7" name="文本框 6"/>
          <p:cNvSpPr txBox="1"/>
          <p:nvPr userDrawn="1"/>
        </p:nvSpPr>
        <p:spPr>
          <a:xfrm>
            <a:off x="955120" y="498157"/>
            <a:ext cx="2011680" cy="460375"/>
          </a:xfrm>
          <a:prstGeom prst="rect">
            <a:avLst/>
          </a:prstGeom>
          <a:noFill/>
        </p:spPr>
        <p:txBody>
          <a:bodyPr wrap="none" rtlCol="0">
            <a:spAutoFit/>
          </a:bodyPr>
          <a:lstStyle/>
          <a:p>
            <a:r>
              <a:rPr lang="zh-CN" altLang="en-US" sz="2400" dirty="0">
                <a:solidFill>
                  <a:schemeClr val="accent1"/>
                </a:solidFill>
              </a:rPr>
              <a:t>认知我的大学</a:t>
            </a:r>
          </a:p>
        </p:txBody>
      </p:sp>
      <p:sp>
        <p:nvSpPr>
          <p:cNvPr id="16" name="graduation-diploma_68198"/>
          <p:cNvSpPr>
            <a:spLocks noChangeAspect="1"/>
          </p:cNvSpPr>
          <p:nvPr userDrawn="1"/>
        </p:nvSpPr>
        <p:spPr bwMode="auto">
          <a:xfrm>
            <a:off x="447119" y="396556"/>
            <a:ext cx="537028" cy="536156"/>
          </a:xfrm>
          <a:custGeom>
            <a:avLst/>
            <a:gdLst>
              <a:gd name="T0" fmla="*/ 5241 w 5385"/>
              <a:gd name="T1" fmla="*/ 3205 h 5385"/>
              <a:gd name="T2" fmla="*/ 2844 w 5385"/>
              <a:gd name="T3" fmla="*/ 1786 h 5385"/>
              <a:gd name="T4" fmla="*/ 2035 w 5385"/>
              <a:gd name="T5" fmla="*/ 11 h 5385"/>
              <a:gd name="T6" fmla="*/ 1629 w 5385"/>
              <a:gd name="T7" fmla="*/ 460 h 5385"/>
              <a:gd name="T8" fmla="*/ 1134 w 5385"/>
              <a:gd name="T9" fmla="*/ 334 h 5385"/>
              <a:gd name="T10" fmla="*/ 39 w 5385"/>
              <a:gd name="T11" fmla="*/ 1438 h 5385"/>
              <a:gd name="T12" fmla="*/ 217 w 5385"/>
              <a:gd name="T13" fmla="*/ 1968 h 5385"/>
              <a:gd name="T14" fmla="*/ 1465 w 5385"/>
              <a:gd name="T15" fmla="*/ 3050 h 5385"/>
              <a:gd name="T16" fmla="*/ 469 w 5385"/>
              <a:gd name="T17" fmla="*/ 3396 h 5385"/>
              <a:gd name="T18" fmla="*/ 768 w 5385"/>
              <a:gd name="T19" fmla="*/ 3702 h 5385"/>
              <a:gd name="T20" fmla="*/ 441 w 5385"/>
              <a:gd name="T21" fmla="*/ 4092 h 5385"/>
              <a:gd name="T22" fmla="*/ 522 w 5385"/>
              <a:gd name="T23" fmla="*/ 4150 h 5385"/>
              <a:gd name="T24" fmla="*/ 1235 w 5385"/>
              <a:gd name="T25" fmla="*/ 4863 h 5385"/>
              <a:gd name="T26" fmla="*/ 1293 w 5385"/>
              <a:gd name="T27" fmla="*/ 4944 h 5385"/>
              <a:gd name="T28" fmla="*/ 1683 w 5385"/>
              <a:gd name="T29" fmla="*/ 4617 h 5385"/>
              <a:gd name="T30" fmla="*/ 1989 w 5385"/>
              <a:gd name="T31" fmla="*/ 4916 h 5385"/>
              <a:gd name="T32" fmla="*/ 2335 w 5385"/>
              <a:gd name="T33" fmla="*/ 3920 h 5385"/>
              <a:gd name="T34" fmla="*/ 3417 w 5385"/>
              <a:gd name="T35" fmla="*/ 5168 h 5385"/>
              <a:gd name="T36" fmla="*/ 3946 w 5385"/>
              <a:gd name="T37" fmla="*/ 5346 h 5385"/>
              <a:gd name="T38" fmla="*/ 5051 w 5385"/>
              <a:gd name="T39" fmla="*/ 4251 h 5385"/>
              <a:gd name="T40" fmla="*/ 5292 w 5385"/>
              <a:gd name="T41" fmla="*/ 3528 h 5385"/>
              <a:gd name="T42" fmla="*/ 1948 w 5385"/>
              <a:gd name="T43" fmla="*/ 620 h 5385"/>
              <a:gd name="T44" fmla="*/ 1870 w 5385"/>
              <a:gd name="T45" fmla="*/ 747 h 5385"/>
              <a:gd name="T46" fmla="*/ 1776 w 5385"/>
              <a:gd name="T47" fmla="*/ 2855 h 5385"/>
              <a:gd name="T48" fmla="*/ 438 w 5385"/>
              <a:gd name="T49" fmla="*/ 1689 h 5385"/>
              <a:gd name="T50" fmla="*/ 1231 w 5385"/>
              <a:gd name="T51" fmla="*/ 676 h 5385"/>
              <a:gd name="T52" fmla="*/ 1488 w 5385"/>
              <a:gd name="T53" fmla="*/ 841 h 5385"/>
              <a:gd name="T54" fmla="*/ 2564 w 5385"/>
              <a:gd name="T55" fmla="*/ 2067 h 5385"/>
              <a:gd name="T56" fmla="*/ 4709 w 5385"/>
              <a:gd name="T57" fmla="*/ 4154 h 5385"/>
              <a:gd name="T58" fmla="*/ 3696 w 5385"/>
              <a:gd name="T59" fmla="*/ 4947 h 5385"/>
              <a:gd name="T60" fmla="*/ 2530 w 5385"/>
              <a:gd name="T61" fmla="*/ 3609 h 5385"/>
              <a:gd name="T62" fmla="*/ 4477 w 5385"/>
              <a:gd name="T63" fmla="*/ 3843 h 5385"/>
              <a:gd name="T64" fmla="*/ 4648 w 5385"/>
              <a:gd name="T65" fmla="*/ 3981 h 5385"/>
              <a:gd name="T66" fmla="*/ 4709 w 5385"/>
              <a:gd name="T67" fmla="*/ 4154 h 5385"/>
              <a:gd name="T68" fmla="*/ 4389 w 5385"/>
              <a:gd name="T69" fmla="*/ 3306 h 5385"/>
              <a:gd name="T70" fmla="*/ 4638 w 5385"/>
              <a:gd name="T71" fmla="*/ 3515 h 5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85" h="5385">
                <a:moveTo>
                  <a:pt x="5374" y="3350"/>
                </a:moveTo>
                <a:cubicBezTo>
                  <a:pt x="5363" y="3279"/>
                  <a:pt x="5310" y="3222"/>
                  <a:pt x="5241" y="3205"/>
                </a:cubicBezTo>
                <a:cubicBezTo>
                  <a:pt x="5229" y="3202"/>
                  <a:pt x="4289" y="2966"/>
                  <a:pt x="3598" y="2541"/>
                </a:cubicBezTo>
                <a:lnTo>
                  <a:pt x="2844" y="1786"/>
                </a:lnTo>
                <a:cubicBezTo>
                  <a:pt x="2420" y="1096"/>
                  <a:pt x="2183" y="156"/>
                  <a:pt x="2180" y="144"/>
                </a:cubicBezTo>
                <a:cubicBezTo>
                  <a:pt x="2163" y="75"/>
                  <a:pt x="2106" y="22"/>
                  <a:pt x="2035" y="11"/>
                </a:cubicBezTo>
                <a:cubicBezTo>
                  <a:pt x="1965" y="0"/>
                  <a:pt x="1894" y="32"/>
                  <a:pt x="1857" y="93"/>
                </a:cubicBezTo>
                <a:lnTo>
                  <a:pt x="1629" y="460"/>
                </a:lnTo>
                <a:cubicBezTo>
                  <a:pt x="1500" y="344"/>
                  <a:pt x="1306" y="289"/>
                  <a:pt x="1147" y="331"/>
                </a:cubicBezTo>
                <a:lnTo>
                  <a:pt x="1134" y="334"/>
                </a:lnTo>
                <a:cubicBezTo>
                  <a:pt x="572" y="506"/>
                  <a:pt x="215" y="863"/>
                  <a:pt x="43" y="1425"/>
                </a:cubicBezTo>
                <a:lnTo>
                  <a:pt x="39" y="1438"/>
                </a:lnTo>
                <a:cubicBezTo>
                  <a:pt x="0" y="1614"/>
                  <a:pt x="58" y="1810"/>
                  <a:pt x="187" y="1940"/>
                </a:cubicBezTo>
                <a:cubicBezTo>
                  <a:pt x="197" y="1950"/>
                  <a:pt x="207" y="1959"/>
                  <a:pt x="217" y="1968"/>
                </a:cubicBezTo>
                <a:lnTo>
                  <a:pt x="221" y="1971"/>
                </a:lnTo>
                <a:cubicBezTo>
                  <a:pt x="649" y="2313"/>
                  <a:pt x="1065" y="2674"/>
                  <a:pt x="1465" y="3050"/>
                </a:cubicBezTo>
                <a:cubicBezTo>
                  <a:pt x="1107" y="3248"/>
                  <a:pt x="796" y="3347"/>
                  <a:pt x="558" y="3336"/>
                </a:cubicBezTo>
                <a:cubicBezTo>
                  <a:pt x="519" y="3334"/>
                  <a:pt x="482" y="3359"/>
                  <a:pt x="469" y="3396"/>
                </a:cubicBezTo>
                <a:cubicBezTo>
                  <a:pt x="456" y="3433"/>
                  <a:pt x="468" y="3475"/>
                  <a:pt x="499" y="3499"/>
                </a:cubicBezTo>
                <a:lnTo>
                  <a:pt x="768" y="3702"/>
                </a:lnTo>
                <a:lnTo>
                  <a:pt x="463" y="3994"/>
                </a:lnTo>
                <a:cubicBezTo>
                  <a:pt x="437" y="4020"/>
                  <a:pt x="428" y="4058"/>
                  <a:pt x="441" y="4092"/>
                </a:cubicBezTo>
                <a:cubicBezTo>
                  <a:pt x="446" y="4104"/>
                  <a:pt x="453" y="4115"/>
                  <a:pt x="462" y="4124"/>
                </a:cubicBezTo>
                <a:cubicBezTo>
                  <a:pt x="478" y="4139"/>
                  <a:pt x="499" y="4149"/>
                  <a:pt x="522" y="4150"/>
                </a:cubicBezTo>
                <a:cubicBezTo>
                  <a:pt x="791" y="4162"/>
                  <a:pt x="1087" y="4104"/>
                  <a:pt x="1407" y="3978"/>
                </a:cubicBezTo>
                <a:cubicBezTo>
                  <a:pt x="1280" y="4298"/>
                  <a:pt x="1223" y="4594"/>
                  <a:pt x="1235" y="4863"/>
                </a:cubicBezTo>
                <a:cubicBezTo>
                  <a:pt x="1236" y="4886"/>
                  <a:pt x="1245" y="4907"/>
                  <a:pt x="1261" y="4923"/>
                </a:cubicBezTo>
                <a:cubicBezTo>
                  <a:pt x="1270" y="4932"/>
                  <a:pt x="1281" y="4939"/>
                  <a:pt x="1293" y="4944"/>
                </a:cubicBezTo>
                <a:cubicBezTo>
                  <a:pt x="1327" y="4956"/>
                  <a:pt x="1365" y="4948"/>
                  <a:pt x="1390" y="4922"/>
                </a:cubicBezTo>
                <a:lnTo>
                  <a:pt x="1683" y="4617"/>
                </a:lnTo>
                <a:lnTo>
                  <a:pt x="1886" y="4885"/>
                </a:lnTo>
                <a:cubicBezTo>
                  <a:pt x="1910" y="4917"/>
                  <a:pt x="1952" y="4929"/>
                  <a:pt x="1989" y="4916"/>
                </a:cubicBezTo>
                <a:cubicBezTo>
                  <a:pt x="2026" y="4902"/>
                  <a:pt x="2050" y="4866"/>
                  <a:pt x="2049" y="4827"/>
                </a:cubicBezTo>
                <a:cubicBezTo>
                  <a:pt x="2038" y="4589"/>
                  <a:pt x="2137" y="4278"/>
                  <a:pt x="2335" y="3920"/>
                </a:cubicBezTo>
                <a:cubicBezTo>
                  <a:pt x="2711" y="4320"/>
                  <a:pt x="3072" y="4736"/>
                  <a:pt x="3414" y="5164"/>
                </a:cubicBezTo>
                <a:lnTo>
                  <a:pt x="3417" y="5168"/>
                </a:lnTo>
                <a:cubicBezTo>
                  <a:pt x="3426" y="5178"/>
                  <a:pt x="3435" y="5188"/>
                  <a:pt x="3445" y="5198"/>
                </a:cubicBezTo>
                <a:cubicBezTo>
                  <a:pt x="3574" y="5327"/>
                  <a:pt x="3771" y="5385"/>
                  <a:pt x="3946" y="5346"/>
                </a:cubicBezTo>
                <a:lnTo>
                  <a:pt x="3959" y="5342"/>
                </a:lnTo>
                <a:cubicBezTo>
                  <a:pt x="4522" y="5170"/>
                  <a:pt x="4879" y="4813"/>
                  <a:pt x="5051" y="4251"/>
                </a:cubicBezTo>
                <a:cubicBezTo>
                  <a:pt x="5051" y="4251"/>
                  <a:pt x="5145" y="3968"/>
                  <a:pt x="4925" y="3756"/>
                </a:cubicBezTo>
                <a:lnTo>
                  <a:pt x="5292" y="3528"/>
                </a:lnTo>
                <a:cubicBezTo>
                  <a:pt x="5353" y="3490"/>
                  <a:pt x="5385" y="3420"/>
                  <a:pt x="5374" y="3350"/>
                </a:cubicBezTo>
                <a:close/>
                <a:moveTo>
                  <a:pt x="1948" y="620"/>
                </a:moveTo>
                <a:cubicBezTo>
                  <a:pt x="1984" y="730"/>
                  <a:pt x="2027" y="858"/>
                  <a:pt x="2079" y="996"/>
                </a:cubicBezTo>
                <a:cubicBezTo>
                  <a:pt x="2008" y="914"/>
                  <a:pt x="1938" y="830"/>
                  <a:pt x="1870" y="747"/>
                </a:cubicBezTo>
                <a:lnTo>
                  <a:pt x="1948" y="620"/>
                </a:lnTo>
                <a:close/>
                <a:moveTo>
                  <a:pt x="1776" y="2855"/>
                </a:moveTo>
                <a:cubicBezTo>
                  <a:pt x="1350" y="2450"/>
                  <a:pt x="904" y="2062"/>
                  <a:pt x="445" y="1695"/>
                </a:cubicBezTo>
                <a:cubicBezTo>
                  <a:pt x="443" y="1693"/>
                  <a:pt x="441" y="1691"/>
                  <a:pt x="438" y="1689"/>
                </a:cubicBezTo>
                <a:cubicBezTo>
                  <a:pt x="397" y="1647"/>
                  <a:pt x="368" y="1577"/>
                  <a:pt x="385" y="1522"/>
                </a:cubicBezTo>
                <a:cubicBezTo>
                  <a:pt x="523" y="1076"/>
                  <a:pt x="785" y="815"/>
                  <a:pt x="1231" y="676"/>
                </a:cubicBezTo>
                <a:cubicBezTo>
                  <a:pt x="1281" y="659"/>
                  <a:pt x="1354" y="673"/>
                  <a:pt x="1404" y="737"/>
                </a:cubicBezTo>
                <a:cubicBezTo>
                  <a:pt x="1432" y="772"/>
                  <a:pt x="1460" y="807"/>
                  <a:pt x="1488" y="841"/>
                </a:cubicBezTo>
                <a:lnTo>
                  <a:pt x="1542" y="908"/>
                </a:lnTo>
                <a:cubicBezTo>
                  <a:pt x="1868" y="1306"/>
                  <a:pt x="2209" y="1694"/>
                  <a:pt x="2564" y="2067"/>
                </a:cubicBezTo>
                <a:lnTo>
                  <a:pt x="1776" y="2855"/>
                </a:lnTo>
                <a:close/>
                <a:moveTo>
                  <a:pt x="4709" y="4154"/>
                </a:moveTo>
                <a:cubicBezTo>
                  <a:pt x="4570" y="4600"/>
                  <a:pt x="4309" y="4862"/>
                  <a:pt x="3863" y="5000"/>
                </a:cubicBezTo>
                <a:cubicBezTo>
                  <a:pt x="3808" y="5012"/>
                  <a:pt x="3738" y="4988"/>
                  <a:pt x="3696" y="4947"/>
                </a:cubicBezTo>
                <a:cubicBezTo>
                  <a:pt x="3694" y="4944"/>
                  <a:pt x="3692" y="4942"/>
                  <a:pt x="3690" y="4939"/>
                </a:cubicBezTo>
                <a:cubicBezTo>
                  <a:pt x="3323" y="4481"/>
                  <a:pt x="2935" y="4035"/>
                  <a:pt x="2530" y="3609"/>
                </a:cubicBezTo>
                <a:lnTo>
                  <a:pt x="3318" y="2821"/>
                </a:lnTo>
                <a:cubicBezTo>
                  <a:pt x="3691" y="3176"/>
                  <a:pt x="4079" y="3517"/>
                  <a:pt x="4477" y="3843"/>
                </a:cubicBezTo>
                <a:lnTo>
                  <a:pt x="4543" y="3897"/>
                </a:lnTo>
                <a:cubicBezTo>
                  <a:pt x="4578" y="3925"/>
                  <a:pt x="4613" y="3953"/>
                  <a:pt x="4648" y="3981"/>
                </a:cubicBezTo>
                <a:cubicBezTo>
                  <a:pt x="4651" y="3983"/>
                  <a:pt x="4653" y="3985"/>
                  <a:pt x="4655" y="3988"/>
                </a:cubicBezTo>
                <a:cubicBezTo>
                  <a:pt x="4697" y="4029"/>
                  <a:pt x="4724" y="4101"/>
                  <a:pt x="4709" y="4154"/>
                </a:cubicBezTo>
                <a:close/>
                <a:moveTo>
                  <a:pt x="4638" y="3515"/>
                </a:moveTo>
                <a:cubicBezTo>
                  <a:pt x="4555" y="3446"/>
                  <a:pt x="4471" y="3377"/>
                  <a:pt x="4389" y="3306"/>
                </a:cubicBezTo>
                <a:cubicBezTo>
                  <a:pt x="4526" y="3358"/>
                  <a:pt x="4655" y="3401"/>
                  <a:pt x="4765" y="3437"/>
                </a:cubicBezTo>
                <a:lnTo>
                  <a:pt x="4638" y="3515"/>
                </a:lnTo>
                <a:close/>
              </a:path>
            </a:pathLst>
          </a:custGeom>
          <a:solidFill>
            <a:schemeClr val="accent1"/>
          </a:solidFill>
          <a:ln>
            <a:noFill/>
          </a:ln>
        </p:spPr>
      </p:sp>
    </p:spTree>
    <p:extLst>
      <p:ext uri="{BB962C8B-B14F-4D97-AF65-F5344CB8AC3E}">
        <p14:creationId xmlns:p14="http://schemas.microsoft.com/office/powerpoint/2010/main" val="192283868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4" name="VCG41N1410470348" descr="雪地上&#10;&#10;中度可信度描述已自动生成"/>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9" name="署名"/>
          <p:cNvSpPr txBox="1">
            <a:spLocks noGrp="1"/>
          </p:cNvSpPr>
          <p:nvPr>
            <p:ph type="body" idx="3" hasCustomPrompt="1"/>
            <p:custDataLst>
              <p:tags r:id="rId3"/>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a:sym typeface="+mn-ea"/>
              </a:rPr>
              <a:t>单击此处编辑文本</a:t>
            </a:r>
          </a:p>
        </p:txBody>
      </p:sp>
      <p:sp>
        <p:nvSpPr>
          <p:cNvPr id="8" name="标题"/>
          <p:cNvSpPr txBox="1">
            <a:spLocks noGrp="1"/>
          </p:cNvSpPr>
          <p:nvPr>
            <p:ph type="title" idx="2" hasCustomPrompt="1"/>
            <p:custDataLst>
              <p:tags r:id="rId4"/>
            </p:custDataLst>
          </p:nvPr>
        </p:nvSpPr>
        <p:spPr>
          <a:xfrm>
            <a:off x="904875" y="2458720"/>
            <a:ext cx="7571105" cy="1189990"/>
          </a:xfrm>
          <a:prstGeom prst="rect">
            <a:avLst/>
          </a:prstGeom>
          <a:noFill/>
        </p:spPr>
        <p:txBody>
          <a:bodyPr vert="horz" wrap="square" lIns="0" tIns="0" rIns="0" bIns="0" rtlCol="0" anchor="t"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7" name="正文"/>
          <p:cNvSpPr txBox="1">
            <a:spLocks noGrp="1"/>
          </p:cNvSpPr>
          <p:nvPr>
            <p:ph type="body" idx="1" hasCustomPrompt="1"/>
            <p:custDataLst>
              <p:tags r:id="rId5"/>
            </p:custDataLst>
          </p:nvPr>
        </p:nvSpPr>
        <p:spPr>
          <a:xfrm>
            <a:off x="904875" y="1689735"/>
            <a:ext cx="7571105" cy="638175"/>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24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单击此处编辑母版副标题样式</a:t>
            </a:r>
            <a:endParaRPr dirty="0">
              <a:sym typeface="+mn-ea"/>
            </a:endParaRPr>
          </a:p>
        </p:txBody>
      </p:sp>
      <p:sp>
        <p:nvSpPr>
          <p:cNvPr id="4" name="日期占位符 3"/>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10" name="PA-图片 4" descr="雪地上&#10;&#10;中度可信度描述已自动生成"/>
          <p:cNvPicPr>
            <a:picLocks noChangeAspect="1"/>
          </p:cNvPicPr>
          <p:nvPr>
            <p:custDataLst>
              <p:tags r:id="rId1"/>
            </p:custDataLst>
          </p:nvPr>
        </p:nvPicPr>
        <p:blipFill rotWithShape="1">
          <a:blip r:embed="rId9">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PA-正文"/>
          <p:cNvSpPr txBox="1">
            <a:spLocks noGrp="1"/>
          </p:cNvSpPr>
          <p:nvPr>
            <p:ph idx="3"/>
            <p:custDataLst>
              <p:tags r:id="rId2"/>
            </p:custDataLst>
          </p:nvPr>
        </p:nvSpPr>
        <p:spPr>
          <a:xfrm>
            <a:off x="608330" y="1221740"/>
            <a:ext cx="10968990" cy="502793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Heavy" panose="00000A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dirty="0">
                <a:sym typeface="+mn-ea"/>
              </a:rPr>
              <a:t>单击此处编辑母版文本样式</a:t>
            </a:r>
          </a:p>
          <a:p>
            <a:pPr lvl="1">
              <a:spcBef>
                <a:spcPts val="1200"/>
              </a:spcBef>
              <a:spcAft>
                <a:spcPts val="0"/>
              </a:spcAft>
            </a:pPr>
            <a:r>
              <a:rPr dirty="0" err="1">
                <a:sym typeface="+mn-ea"/>
              </a:rPr>
              <a:t>第二级</a:t>
            </a:r>
            <a:endParaRPr dirty="0">
              <a:sym typeface="+mn-ea"/>
            </a:endParaRPr>
          </a:p>
          <a:p>
            <a:pPr lvl="2">
              <a:spcBef>
                <a:spcPts val="1200"/>
              </a:spcBef>
              <a:spcAft>
                <a:spcPts val="0"/>
              </a:spcAft>
            </a:pPr>
            <a:r>
              <a:rPr dirty="0" err="1">
                <a:sym typeface="+mn-ea"/>
              </a:rPr>
              <a:t>第三级</a:t>
            </a:r>
            <a:endParaRPr dirty="0">
              <a:sym typeface="+mn-ea"/>
            </a:endParaRPr>
          </a:p>
          <a:p>
            <a:pPr lvl="3">
              <a:spcBef>
                <a:spcPts val="1200"/>
              </a:spcBef>
              <a:spcAft>
                <a:spcPts val="0"/>
              </a:spcAft>
            </a:pPr>
            <a:r>
              <a:rPr dirty="0" err="1">
                <a:sym typeface="+mn-ea"/>
              </a:rPr>
              <a:t>第四级</a:t>
            </a:r>
            <a:endParaRPr dirty="0">
              <a:sym typeface="+mn-ea"/>
            </a:endParaRPr>
          </a:p>
          <a:p>
            <a:pPr lvl="4">
              <a:spcBef>
                <a:spcPts val="1200"/>
              </a:spcBef>
              <a:spcAft>
                <a:spcPts val="0"/>
              </a:spcAft>
            </a:pPr>
            <a:r>
              <a:rPr dirty="0" err="1">
                <a:sym typeface="+mn-ea"/>
              </a:rPr>
              <a:t>第五级</a:t>
            </a:r>
            <a:endParaRPr dirty="0">
              <a:sym typeface="+mn-ea"/>
            </a:endParaRPr>
          </a:p>
        </p:txBody>
      </p:sp>
      <p:sp>
        <p:nvSpPr>
          <p:cNvPr id="8" name="PA-标题"/>
          <p:cNvSpPr txBox="1">
            <a:spLocks noGrp="1"/>
          </p:cNvSpPr>
          <p:nvPr>
            <p:ph type="title" idx="2"/>
            <p:custDataLst>
              <p:tags r:id="rId3"/>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dirty="0">
                <a:solidFill>
                  <a:schemeClr val="accent1"/>
                </a:solidFill>
                <a:latin typeface="+mj-lt"/>
                <a:ea typeface="+mj-ea"/>
                <a:cs typeface="MiSans Heavy" panose="00000A00000000000000" charset="-122"/>
                <a:sym typeface="+mn-ea"/>
              </a:defRPr>
            </a:lvl1pPr>
          </a:lstStyle>
          <a:p>
            <a:pPr lvl="0" algn="l">
              <a:buClrTx/>
              <a:buSzTx/>
              <a:buFontTx/>
            </a:pPr>
            <a:r>
              <a:rPr dirty="0">
                <a:sym typeface="+mn-ea"/>
              </a:rPr>
              <a:t>单击此处编辑母版标题样式</a:t>
            </a:r>
          </a:p>
        </p:txBody>
      </p:sp>
      <p:sp>
        <p:nvSpPr>
          <p:cNvPr id="7" name="PA-矩形 1"/>
          <p:cNvSpPr/>
          <p:nvPr>
            <p:custDataLst>
              <p:tags r:id="rId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2024/5/15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37" name="图片 36" descr="雪地上&#10;&#10;中度可信度描述已自动生成"/>
          <p:cNvPicPr>
            <a:picLocks noChangeAspect="1"/>
          </p:cNvPicPr>
          <p:nvPr>
            <p:custDataLst>
              <p:tags r:id="rId1"/>
            </p:custDataLst>
          </p:nvPr>
        </p:nvPicPr>
        <p:blipFill rotWithShape="1">
          <a:blip r:embed="rId8">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2" hasCustomPrompt="1"/>
            <p:custDataLst>
              <p:tags r:id="rId2"/>
            </p:custDataLst>
          </p:nvPr>
        </p:nvSpPr>
        <p:spPr>
          <a:xfrm>
            <a:off x="798830" y="523875"/>
            <a:ext cx="1866265" cy="342900"/>
          </a:xfrm>
          <a:prstGeom prst="rect">
            <a:avLst/>
          </a:prstGeom>
          <a:noFill/>
        </p:spPr>
        <p:txBody>
          <a:bodyPr vert="horz" wrap="square" lIns="107950" tIns="0" rIns="91440" bIns="0" rtlCol="0" anchor="b" anchorCtr="0">
            <a:normAutofit/>
          </a:bodyPr>
          <a:lstStyle>
            <a:lvl1pPr marL="0" marR="0" lvl="0" algn="l" defTabSz="914400" rtl="0" eaLnBrk="1" fontAlgn="auto" latinLnBrk="0" hangingPunct="1">
              <a:lnSpc>
                <a:spcPct val="100000"/>
              </a:lnSpc>
              <a:buClrTx/>
              <a:buSzTx/>
              <a:buFontTx/>
              <a:buNone/>
              <a:defRPr kumimoji="0" lang="en-US" altLang="zh-CN" sz="18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单击编辑副标题</a:t>
            </a:r>
            <a:endParaRPr dirty="0">
              <a:sym typeface="+mn-ea"/>
            </a:endParaRPr>
          </a:p>
        </p:txBody>
      </p:sp>
      <p:sp>
        <p:nvSpPr>
          <p:cNvPr id="6" name="标题"/>
          <p:cNvSpPr txBox="1">
            <a:spLocks noGrp="1"/>
          </p:cNvSpPr>
          <p:nvPr>
            <p:ph type="title" idx="1" hasCustomPrompt="1"/>
            <p:custDataLst>
              <p:tags r:id="rId3"/>
            </p:custDataLst>
          </p:nvPr>
        </p:nvSpPr>
        <p:spPr>
          <a:xfrm>
            <a:off x="798830" y="866775"/>
            <a:ext cx="1866265" cy="1059815"/>
          </a:xfrm>
          <a:prstGeom prst="rect">
            <a:avLst/>
          </a:prstGeom>
          <a:noFill/>
        </p:spPr>
        <p:txBody>
          <a:bodyPr wrap="square" lIns="0" tIns="0" rIns="0" bIns="0" rtlCol="0" anchor="b" anchorCtr="0">
            <a:normAutofit/>
          </a:bodyPr>
          <a:lstStyle>
            <a:lvl1pPr marL="0" marR="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defRPr>
            </a:lvl1pPr>
          </a:lstStyle>
          <a:p>
            <a:pPr lvl="0"/>
            <a:r>
              <a:rPr dirty="0">
                <a:sym typeface="+mn-ea"/>
              </a:rPr>
              <a:t>标题</a:t>
            </a:r>
          </a:p>
        </p:txBody>
      </p:sp>
      <p:sp>
        <p:nvSpPr>
          <p:cNvPr id="3" name="日期占位符 2"/>
          <p:cNvSpPr>
            <a:spLocks noGrp="1"/>
          </p:cNvSpPr>
          <p:nvPr>
            <p:ph type="dt" sz="half" idx="10"/>
            <p:custDataLst>
              <p:tags r:id="rId4"/>
            </p:custDataLst>
          </p:nvPr>
        </p:nvSpPr>
        <p:spPr>
          <a:xfrm>
            <a:off x="838200" y="6356350"/>
            <a:ext cx="2743200" cy="365125"/>
          </a:xfrm>
        </p:spPr>
        <p:txBody>
          <a:bodyPr/>
          <a:lstStyle/>
          <a:p>
            <a:fld id="{263DB197-84B0-484E-9C0F-88358ECCB797}" type="datetimeFigureOut">
              <a:rPr lang="zh-CN" altLang="en-US" smtClean="0"/>
              <a:t>2024/5/15</a:t>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24" name="图片 23" descr="雪地上&#10;&#10;中度可信度描述已自动生成"/>
          <p:cNvPicPr>
            <a:picLocks noChangeAspect="1"/>
          </p:cNvPicPr>
          <p:nvPr>
            <p:custDataLst>
              <p:tags r:id="rId1"/>
            </p:custDataLst>
          </p:nvPr>
        </p:nvPicPr>
        <p:blipFill rotWithShape="1">
          <a:blip r:embed="rId11">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633716" y="13469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pic>
        <p:nvPicPr>
          <p:cNvPr id="53" name="图形 52"/>
          <p:cNvPicPr>
            <a:picLocks noChangeAspect="1"/>
          </p:cNvPicPr>
          <p:nvPr>
            <p:custDataLst>
              <p:tags r:id="rId3"/>
            </p:custDataLst>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08915" y="6143342"/>
            <a:ext cx="187891" cy="187891"/>
          </a:xfrm>
          <a:prstGeom prst="rect">
            <a:avLst/>
          </a:prstGeom>
        </p:spPr>
      </p:pic>
      <p:cxnSp>
        <p:nvCxnSpPr>
          <p:cNvPr id="9" name="直接连接符 8"/>
          <p:cNvCxnSpPr/>
          <p:nvPr>
            <p:custDataLst>
              <p:tags r:id="rId4"/>
            </p:custDataLst>
          </p:nvPr>
        </p:nvCxnSpPr>
        <p:spPr>
          <a:xfrm>
            <a:off x="857760" y="4520059"/>
            <a:ext cx="5769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节编号"/>
          <p:cNvSpPr txBox="1">
            <a:spLocks noGrp="1"/>
          </p:cNvSpPr>
          <p:nvPr>
            <p:ph type="body" idx="2" hasCustomPrompt="1"/>
            <p:custDataLst>
              <p:tags r:id="rId5"/>
            </p:custDataLst>
          </p:nvPr>
        </p:nvSpPr>
        <p:spPr>
          <a:xfrm>
            <a:off x="857885" y="1802130"/>
            <a:ext cx="6318885" cy="52197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32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1">
            <a:spLocks noGrp="1"/>
          </p:cNvSpPr>
          <p:nvPr>
            <p:ph type="title" idx="1" hasCustomPrompt="1"/>
            <p:custDataLst>
              <p:tags r:id="rId6"/>
            </p:custDataLst>
          </p:nvPr>
        </p:nvSpPr>
        <p:spPr>
          <a:xfrm>
            <a:off x="857250" y="2505075"/>
            <a:ext cx="6318885" cy="1572895"/>
          </a:xfrm>
          <a:prstGeom prst="rect">
            <a:avLst/>
          </a:prstGeom>
          <a:noFill/>
        </p:spPr>
        <p:txBody>
          <a:bodyPr vert="horz" wrap="square" lIns="0" tIns="0" rIns="0" bIns="0" rtlCol="0" anchor="t" anchorCtr="0">
            <a:no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4" name="日期占位符 3"/>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woObj" preserve="1">
  <p:cSld name="标题和两栏">
    <p:spTree>
      <p:nvGrpSpPr>
        <p:cNvPr id="1" name=""/>
        <p:cNvGrpSpPr/>
        <p:nvPr/>
      </p:nvGrpSpPr>
      <p:grpSpPr>
        <a:xfrm>
          <a:off x="0" y="0"/>
          <a:ext cx="0" cy="0"/>
          <a:chOff x="0" y="0"/>
          <a:chExt cx="0" cy="0"/>
        </a:xfrm>
      </p:grpSpPr>
      <p:pic>
        <p:nvPicPr>
          <p:cNvPr id="12" name="图片 11" descr="雪地上&#10;&#10;中度可信度描述已自动生成"/>
          <p:cNvPicPr>
            <a:picLocks noChangeAspect="1"/>
          </p:cNvPicPr>
          <p:nvPr>
            <p:custDataLst>
              <p:tags r:id="rId1"/>
            </p:custDataLst>
          </p:nvPr>
        </p:nvPicPr>
        <p:blipFill rotWithShape="1">
          <a:blip r:embed="rId10">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标题"/>
          <p:cNvSpPr txBox="1">
            <a:spLocks noGrp="1"/>
          </p:cNvSpPr>
          <p:nvPr>
            <p:ph type="title" idx="4"/>
            <p:custDataLst>
              <p:tags r:id="rId2"/>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10" name="矩形 9"/>
          <p:cNvSpPr/>
          <p:nvPr>
            <p:custDataLst>
              <p:tags r:id="rId3"/>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9" name="正文"/>
          <p:cNvSpPr txBox="1">
            <a:spLocks noGrp="1"/>
          </p:cNvSpPr>
          <p:nvPr>
            <p:ph idx="2"/>
            <p:custDataLst>
              <p:tags r:id="rId4"/>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正文"/>
          <p:cNvSpPr txBox="1">
            <a:spLocks noGrp="1"/>
          </p:cNvSpPr>
          <p:nvPr>
            <p:ph idx="1"/>
            <p:custDataLst>
              <p:tags r:id="rId5"/>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5" name="日期占位符 4"/>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标题和比较">
    <p:spTree>
      <p:nvGrpSpPr>
        <p:cNvPr id="1" name=""/>
        <p:cNvGrpSpPr/>
        <p:nvPr/>
      </p:nvGrpSpPr>
      <p:grpSpPr>
        <a:xfrm>
          <a:off x="0" y="0"/>
          <a:ext cx="0" cy="0"/>
          <a:chOff x="0" y="0"/>
          <a:chExt cx="0" cy="0"/>
        </a:xfrm>
      </p:grpSpPr>
      <p:pic>
        <p:nvPicPr>
          <p:cNvPr id="16" name="图片 15" descr="雪地上&#10;&#10;中度可信度描述已自动生成"/>
          <p:cNvPicPr>
            <a:picLocks noChangeAspect="1"/>
          </p:cNvPicPr>
          <p:nvPr>
            <p:custDataLst>
              <p:tags r:id="rId1"/>
            </p:custDataLst>
          </p:nvPr>
        </p:nvPicPr>
        <p:blipFill rotWithShape="1">
          <a:blip r:embed="rId12">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5" name="标题"/>
          <p:cNvSpPr txBox="1">
            <a:spLocks noGrp="1"/>
          </p:cNvSpPr>
          <p:nvPr>
            <p:ph type="title" idx="6"/>
            <p:custDataLst>
              <p:tags r:id="rId2"/>
            </p:custDataLst>
          </p:nvPr>
        </p:nvSpPr>
        <p:spPr>
          <a:xfrm>
            <a:off x="6235065"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p>
        </p:txBody>
      </p:sp>
      <p:sp>
        <p:nvSpPr>
          <p:cNvPr id="14" name="标题"/>
          <p:cNvSpPr txBox="1">
            <a:spLocks noGrp="1"/>
          </p:cNvSpPr>
          <p:nvPr>
            <p:ph type="title" idx="5"/>
            <p:custDataLst>
              <p:tags r:id="rId3"/>
            </p:custDataLst>
          </p:nvPr>
        </p:nvSpPr>
        <p:spPr>
          <a:xfrm>
            <a:off x="608330"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p>
        </p:txBody>
      </p:sp>
      <p:sp>
        <p:nvSpPr>
          <p:cNvPr id="13" name="标题"/>
          <p:cNvSpPr txBox="1">
            <a:spLocks noGrp="1"/>
          </p:cNvSpPr>
          <p:nvPr>
            <p:ph type="title" idx="4"/>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a:sym typeface="+mn-ea"/>
              </a:rPr>
              <a:t>单击此处编辑母版标题样式</a:t>
            </a:r>
          </a:p>
        </p:txBody>
      </p:sp>
      <p:sp>
        <p:nvSpPr>
          <p:cNvPr id="12" name="矩形 11"/>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1" name="正文"/>
          <p:cNvSpPr txBox="1">
            <a:spLocks noGrp="1"/>
          </p:cNvSpPr>
          <p:nvPr>
            <p:ph idx="2"/>
            <p:custDataLst>
              <p:tags r:id="rId6"/>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正文"/>
          <p:cNvSpPr txBox="1">
            <a:spLocks noGrp="1"/>
          </p:cNvSpPr>
          <p:nvPr>
            <p:ph idx="1"/>
            <p:custDataLst>
              <p:tags r:id="rId7"/>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7" name="日期占位符 6"/>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8" name="页脚占位符 7"/>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
            </p:custDataLst>
          </p:nvPr>
        </p:nvPicPr>
        <p:blipFill rotWithShape="1">
          <a:blip r:embed="rId8">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标题"/>
          <p:cNvSpPr txBox="1">
            <a:spLocks noGrp="1"/>
          </p:cNvSpPr>
          <p:nvPr>
            <p:ph type="title" idx="2"/>
            <p:custDataLst>
              <p:tags r:id="rId2"/>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8" name="矩形 7"/>
          <p:cNvSpPr/>
          <p:nvPr>
            <p:custDataLst>
              <p:tags r:id="rId3"/>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4"/>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1"/>
            </p:custDataLst>
          </p:nvPr>
        </p:nvPicPr>
        <p:blipFill rotWithShape="1">
          <a:blip r:embed="rId6">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日期占位符 1"/>
          <p:cNvSpPr>
            <a:spLocks noGrp="1"/>
          </p:cNvSpPr>
          <p:nvPr>
            <p:ph type="dt" sz="half" idx="10"/>
            <p:custDataLst>
              <p:tags r:id="rId2"/>
            </p:custDataLst>
          </p:nvPr>
        </p:nvSpPr>
        <p:spPr/>
        <p:txBody>
          <a:bodyPr/>
          <a:lstStyle/>
          <a:p>
            <a:fld id="{AC1B7B3F-A56B-4310-A966-BD55D80449F1}" type="datetimeFigureOut">
              <a:rPr lang="zh-CN" altLang="en-US" smtClean="0"/>
              <a:t>2024/5/15</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仅内容">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1"/>
            </p:custDataLst>
          </p:nvPr>
        </p:nvPicPr>
        <p:blipFill rotWithShape="1">
          <a:blip r:embed="rId7">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正文"/>
          <p:cNvSpPr txBox="1">
            <a:spLocks noGrp="1"/>
          </p:cNvSpPr>
          <p:nvPr>
            <p:ph idx="1"/>
            <p:custDataLst>
              <p:tags r:id="rId2"/>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3"/>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Only" preserve="1">
  <p:cSld name="标题和副标题">
    <p:spTree>
      <p:nvGrpSpPr>
        <p:cNvPr id="1" name=""/>
        <p:cNvGrpSpPr/>
        <p:nvPr/>
      </p:nvGrpSpPr>
      <p:grpSpPr>
        <a:xfrm>
          <a:off x="0" y="0"/>
          <a:ext cx="0" cy="0"/>
          <a:chOff x="0" y="0"/>
          <a:chExt cx="0" cy="0"/>
        </a:xfrm>
      </p:grpSpPr>
      <p:pic>
        <p:nvPicPr>
          <p:cNvPr id="9" name="图片 8" descr="雪地上&#10;&#10;中度可信度描述已自动生成"/>
          <p:cNvPicPr>
            <a:picLocks noChangeAspect="1"/>
          </p:cNvPicPr>
          <p:nvPr>
            <p:custDataLst>
              <p:tags r:id="rId1"/>
            </p:custDataLst>
          </p:nvPr>
        </p:nvPicPr>
        <p:blipFill rotWithShape="1">
          <a:blip r:embed="rId9">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3" hasCustomPrompt="1"/>
            <p:custDataLst>
              <p:tags r:id="rId2"/>
            </p:custDataLst>
          </p:nvPr>
        </p:nvSpPr>
        <p:spPr>
          <a:xfrm>
            <a:off x="869315" y="1195705"/>
            <a:ext cx="10707370" cy="4254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300" normalizeH="0" baseline="0" noProof="1" dirty="0">
                <a:solidFill>
                  <a:schemeClr val="tx1">
                    <a:lumMod val="75000"/>
                    <a:lumOff val="25000"/>
                  </a:schemeClr>
                </a:solidFill>
                <a:latin typeface="+mj-ea"/>
                <a:ea typeface="+mj-ea"/>
                <a:cs typeface="MiSans Heavy" panose="00000A00000000000000" charset="-122"/>
              </a:defRPr>
            </a:lvl1pPr>
          </a:lstStyle>
          <a:p>
            <a:pPr lvl="0" algn="l"/>
            <a:r>
              <a:rPr dirty="0">
                <a:sym typeface="+mn-ea"/>
              </a:rPr>
              <a:t>单击此处编辑母版副标题样式</a:t>
            </a:r>
          </a:p>
        </p:txBody>
      </p:sp>
      <p:sp>
        <p:nvSpPr>
          <p:cNvPr id="6" name="标题"/>
          <p:cNvSpPr txBox="1">
            <a:spLocks noGrp="1"/>
          </p:cNvSpPr>
          <p:nvPr>
            <p:ph type="title" idx="2"/>
            <p:custDataLst>
              <p:tags r:id="rId3"/>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8" name="矩形 7"/>
          <p:cNvSpPr/>
          <p:nvPr>
            <p:custDataLst>
              <p:tags r:id="rId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末尾幻灯片">
    <p:spTree>
      <p:nvGrpSpPr>
        <p:cNvPr id="1" name=""/>
        <p:cNvGrpSpPr/>
        <p:nvPr/>
      </p:nvGrpSpPr>
      <p:grpSpPr>
        <a:xfrm>
          <a:off x="0" y="0"/>
          <a:ext cx="0" cy="0"/>
          <a:chOff x="0" y="0"/>
          <a:chExt cx="0" cy="0"/>
        </a:xfrm>
      </p:grpSpPr>
      <p:pic>
        <p:nvPicPr>
          <p:cNvPr id="15" name="VCG41N1410470348" descr="雪地上&#10;&#10;中度可信度描述已自动生成"/>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850886" y="1096111"/>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3"/>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8" name="标题"/>
          <p:cNvSpPr txBox="1">
            <a:spLocks noGrp="1"/>
          </p:cNvSpPr>
          <p:nvPr>
            <p:ph type="title" idx="2" hasCustomPrompt="1"/>
            <p:custDataLst>
              <p:tags r:id="rId4"/>
            </p:custDataLst>
          </p:nvPr>
        </p:nvSpPr>
        <p:spPr>
          <a:xfrm>
            <a:off x="904875" y="1714500"/>
            <a:ext cx="7571105" cy="1934210"/>
          </a:xfrm>
          <a:prstGeom prst="rect">
            <a:avLst/>
          </a:prstGeom>
          <a:noFill/>
        </p:spPr>
        <p:txBody>
          <a:bodyPr vert="horz" wrap="square" lIns="0" tIns="0" rIns="0" bIns="0" rtlCol="0" anchor="ctr"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7" name="署名"/>
          <p:cNvSpPr txBox="1">
            <a:spLocks noGrp="1"/>
          </p:cNvSpPr>
          <p:nvPr>
            <p:ph type="body" idx="1" hasCustomPrompt="1"/>
            <p:custDataLst>
              <p:tags r:id="rId5"/>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dirty="0">
                <a:sym typeface="+mn-ea"/>
              </a:rPr>
              <a:t>单击此处编辑文本</a:t>
            </a:r>
          </a:p>
        </p:txBody>
      </p:sp>
      <p:sp>
        <p:nvSpPr>
          <p:cNvPr id="4" name="日期占位符 3"/>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4" name="VCG41N1410470348" descr="雪地上&#10;&#10;中度可信度描述已自动生成"/>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9" name="署名"/>
          <p:cNvSpPr txBox="1">
            <a:spLocks noGrp="1"/>
          </p:cNvSpPr>
          <p:nvPr>
            <p:ph type="body" idx="3" hasCustomPrompt="1"/>
            <p:custDataLst>
              <p:tags r:id="rId3"/>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a:sym typeface="+mn-ea"/>
              </a:rPr>
              <a:t>单击此处编辑文本</a:t>
            </a:r>
          </a:p>
        </p:txBody>
      </p:sp>
      <p:sp>
        <p:nvSpPr>
          <p:cNvPr id="8" name="标题"/>
          <p:cNvSpPr txBox="1">
            <a:spLocks noGrp="1"/>
          </p:cNvSpPr>
          <p:nvPr>
            <p:ph type="title" idx="2" hasCustomPrompt="1"/>
            <p:custDataLst>
              <p:tags r:id="rId4"/>
            </p:custDataLst>
          </p:nvPr>
        </p:nvSpPr>
        <p:spPr>
          <a:xfrm>
            <a:off x="904875" y="2458720"/>
            <a:ext cx="7571105" cy="1189990"/>
          </a:xfrm>
          <a:prstGeom prst="rect">
            <a:avLst/>
          </a:prstGeom>
          <a:noFill/>
        </p:spPr>
        <p:txBody>
          <a:bodyPr vert="horz" wrap="square" lIns="0" tIns="0" rIns="0" bIns="0" rtlCol="0" anchor="t"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7" name="正文"/>
          <p:cNvSpPr txBox="1">
            <a:spLocks noGrp="1"/>
          </p:cNvSpPr>
          <p:nvPr>
            <p:ph type="body" idx="1" hasCustomPrompt="1"/>
            <p:custDataLst>
              <p:tags r:id="rId5"/>
            </p:custDataLst>
          </p:nvPr>
        </p:nvSpPr>
        <p:spPr>
          <a:xfrm>
            <a:off x="904875" y="1689735"/>
            <a:ext cx="7571105" cy="638175"/>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24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单击此处编辑母版副标题样式</a:t>
            </a:r>
            <a:endParaRPr dirty="0">
              <a:sym typeface="+mn-ea"/>
            </a:endParaRPr>
          </a:p>
        </p:txBody>
      </p:sp>
      <p:sp>
        <p:nvSpPr>
          <p:cNvPr id="4" name="日期占位符 3"/>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10" name="PA-图片 4" descr="雪地上&#10;&#10;中度可信度描述已自动生成"/>
          <p:cNvPicPr>
            <a:picLocks noChangeAspect="1"/>
          </p:cNvPicPr>
          <p:nvPr>
            <p:custDataLst>
              <p:tags r:id="rId1"/>
            </p:custDataLst>
          </p:nvPr>
        </p:nvPicPr>
        <p:blipFill rotWithShape="1">
          <a:blip r:embed="rId9">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PA-正文"/>
          <p:cNvSpPr txBox="1">
            <a:spLocks noGrp="1"/>
          </p:cNvSpPr>
          <p:nvPr>
            <p:ph idx="3"/>
            <p:custDataLst>
              <p:tags r:id="rId2"/>
            </p:custDataLst>
          </p:nvPr>
        </p:nvSpPr>
        <p:spPr>
          <a:xfrm>
            <a:off x="608330" y="1221740"/>
            <a:ext cx="10968990" cy="502793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Heavy" panose="00000A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dirty="0">
                <a:sym typeface="+mn-ea"/>
              </a:rPr>
              <a:t>单击此处编辑母版文本样式</a:t>
            </a:r>
          </a:p>
          <a:p>
            <a:pPr lvl="1">
              <a:spcBef>
                <a:spcPts val="1200"/>
              </a:spcBef>
              <a:spcAft>
                <a:spcPts val="0"/>
              </a:spcAft>
            </a:pPr>
            <a:r>
              <a:rPr dirty="0" err="1">
                <a:sym typeface="+mn-ea"/>
              </a:rPr>
              <a:t>第二级</a:t>
            </a:r>
            <a:endParaRPr dirty="0">
              <a:sym typeface="+mn-ea"/>
            </a:endParaRPr>
          </a:p>
          <a:p>
            <a:pPr lvl="2">
              <a:spcBef>
                <a:spcPts val="1200"/>
              </a:spcBef>
              <a:spcAft>
                <a:spcPts val="0"/>
              </a:spcAft>
            </a:pPr>
            <a:r>
              <a:rPr dirty="0" err="1">
                <a:sym typeface="+mn-ea"/>
              </a:rPr>
              <a:t>第三级</a:t>
            </a:r>
            <a:endParaRPr dirty="0">
              <a:sym typeface="+mn-ea"/>
            </a:endParaRPr>
          </a:p>
          <a:p>
            <a:pPr lvl="3">
              <a:spcBef>
                <a:spcPts val="1200"/>
              </a:spcBef>
              <a:spcAft>
                <a:spcPts val="0"/>
              </a:spcAft>
            </a:pPr>
            <a:r>
              <a:rPr dirty="0" err="1">
                <a:sym typeface="+mn-ea"/>
              </a:rPr>
              <a:t>第四级</a:t>
            </a:r>
            <a:endParaRPr dirty="0">
              <a:sym typeface="+mn-ea"/>
            </a:endParaRPr>
          </a:p>
          <a:p>
            <a:pPr lvl="4">
              <a:spcBef>
                <a:spcPts val="1200"/>
              </a:spcBef>
              <a:spcAft>
                <a:spcPts val="0"/>
              </a:spcAft>
            </a:pPr>
            <a:r>
              <a:rPr dirty="0" err="1">
                <a:sym typeface="+mn-ea"/>
              </a:rPr>
              <a:t>第五级</a:t>
            </a:r>
            <a:endParaRPr dirty="0">
              <a:sym typeface="+mn-ea"/>
            </a:endParaRPr>
          </a:p>
        </p:txBody>
      </p:sp>
      <p:sp>
        <p:nvSpPr>
          <p:cNvPr id="8" name="PA-标题"/>
          <p:cNvSpPr txBox="1">
            <a:spLocks noGrp="1"/>
          </p:cNvSpPr>
          <p:nvPr>
            <p:ph type="title" idx="2"/>
            <p:custDataLst>
              <p:tags r:id="rId3"/>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dirty="0">
                <a:solidFill>
                  <a:schemeClr val="accent1"/>
                </a:solidFill>
                <a:latin typeface="+mj-lt"/>
                <a:ea typeface="+mj-ea"/>
                <a:cs typeface="MiSans Heavy" panose="00000A00000000000000" charset="-122"/>
                <a:sym typeface="+mn-ea"/>
              </a:defRPr>
            </a:lvl1pPr>
          </a:lstStyle>
          <a:p>
            <a:pPr lvl="0" algn="l">
              <a:buClrTx/>
              <a:buSzTx/>
              <a:buFontTx/>
            </a:pPr>
            <a:r>
              <a:rPr dirty="0">
                <a:sym typeface="+mn-ea"/>
              </a:rPr>
              <a:t>单击此处编辑母版标题样式</a:t>
            </a:r>
          </a:p>
        </p:txBody>
      </p:sp>
      <p:sp>
        <p:nvSpPr>
          <p:cNvPr id="7" name="PA-矩形 1"/>
          <p:cNvSpPr/>
          <p:nvPr>
            <p:custDataLst>
              <p:tags r:id="rId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37" name="图片 36" descr="雪地上&#10;&#10;中度可信度描述已自动生成"/>
          <p:cNvPicPr>
            <a:picLocks noChangeAspect="1"/>
          </p:cNvPicPr>
          <p:nvPr>
            <p:custDataLst>
              <p:tags r:id="rId1"/>
            </p:custDataLst>
          </p:nvPr>
        </p:nvPicPr>
        <p:blipFill rotWithShape="1">
          <a:blip r:embed="rId8">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2" hasCustomPrompt="1"/>
            <p:custDataLst>
              <p:tags r:id="rId2"/>
            </p:custDataLst>
          </p:nvPr>
        </p:nvSpPr>
        <p:spPr>
          <a:xfrm>
            <a:off x="798830" y="523875"/>
            <a:ext cx="1866265" cy="342900"/>
          </a:xfrm>
          <a:prstGeom prst="rect">
            <a:avLst/>
          </a:prstGeom>
          <a:noFill/>
        </p:spPr>
        <p:txBody>
          <a:bodyPr vert="horz" wrap="square" lIns="107950" tIns="0" rIns="91440" bIns="0" rtlCol="0" anchor="b" anchorCtr="0">
            <a:normAutofit/>
          </a:bodyPr>
          <a:lstStyle>
            <a:lvl1pPr marL="0" marR="0" lvl="0" algn="l" defTabSz="914400" rtl="0" eaLnBrk="1" fontAlgn="auto" latinLnBrk="0" hangingPunct="1">
              <a:lnSpc>
                <a:spcPct val="100000"/>
              </a:lnSpc>
              <a:buClrTx/>
              <a:buSzTx/>
              <a:buFontTx/>
              <a:buNone/>
              <a:defRPr kumimoji="0" lang="en-US" altLang="zh-CN" sz="18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单击编辑副标题</a:t>
            </a:r>
            <a:endParaRPr dirty="0">
              <a:sym typeface="+mn-ea"/>
            </a:endParaRPr>
          </a:p>
        </p:txBody>
      </p:sp>
      <p:sp>
        <p:nvSpPr>
          <p:cNvPr id="6" name="标题"/>
          <p:cNvSpPr txBox="1">
            <a:spLocks noGrp="1"/>
          </p:cNvSpPr>
          <p:nvPr>
            <p:ph type="title" idx="1" hasCustomPrompt="1"/>
            <p:custDataLst>
              <p:tags r:id="rId3"/>
            </p:custDataLst>
          </p:nvPr>
        </p:nvSpPr>
        <p:spPr>
          <a:xfrm>
            <a:off x="798830" y="866775"/>
            <a:ext cx="1866265" cy="1059815"/>
          </a:xfrm>
          <a:prstGeom prst="rect">
            <a:avLst/>
          </a:prstGeom>
          <a:noFill/>
        </p:spPr>
        <p:txBody>
          <a:bodyPr wrap="square" lIns="0" tIns="0" rIns="0" bIns="0" rtlCol="0" anchor="b" anchorCtr="0">
            <a:normAutofit/>
          </a:bodyPr>
          <a:lstStyle>
            <a:lvl1pPr marL="0" marR="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defRPr>
            </a:lvl1pPr>
          </a:lstStyle>
          <a:p>
            <a:pPr lvl="0"/>
            <a:r>
              <a:rPr dirty="0">
                <a:sym typeface="+mn-ea"/>
              </a:rPr>
              <a:t>标题</a:t>
            </a:r>
          </a:p>
        </p:txBody>
      </p:sp>
      <p:sp>
        <p:nvSpPr>
          <p:cNvPr id="3" name="日期占位符 2"/>
          <p:cNvSpPr>
            <a:spLocks noGrp="1"/>
          </p:cNvSpPr>
          <p:nvPr>
            <p:ph type="dt" sz="half" idx="10"/>
            <p:custDataLst>
              <p:tags r:id="rId4"/>
            </p:custDataLst>
          </p:nvPr>
        </p:nvSpPr>
        <p:spPr>
          <a:xfrm>
            <a:off x="838200" y="6356350"/>
            <a:ext cx="2743200" cy="365125"/>
          </a:xfrm>
        </p:spPr>
        <p:txBody>
          <a:bodyPr/>
          <a:lstStyle/>
          <a:p>
            <a:fld id="{263DB197-84B0-484E-9C0F-88358ECCB797}" type="datetimeFigureOut">
              <a:rPr lang="zh-CN" altLang="en-US" smtClean="0"/>
              <a:t>2024/5/15</a:t>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24" name="图片 23" descr="雪地上&#10;&#10;中度可信度描述已自动生成"/>
          <p:cNvPicPr>
            <a:picLocks noChangeAspect="1"/>
          </p:cNvPicPr>
          <p:nvPr>
            <p:custDataLst>
              <p:tags r:id="rId1"/>
            </p:custDataLst>
          </p:nvPr>
        </p:nvPicPr>
        <p:blipFill rotWithShape="1">
          <a:blip r:embed="rId11">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633716" y="13469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pic>
        <p:nvPicPr>
          <p:cNvPr id="53" name="图形 52"/>
          <p:cNvPicPr>
            <a:picLocks noChangeAspect="1"/>
          </p:cNvPicPr>
          <p:nvPr>
            <p:custDataLst>
              <p:tags r:id="rId3"/>
            </p:custDataLst>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08915" y="6143342"/>
            <a:ext cx="187891" cy="187891"/>
          </a:xfrm>
          <a:prstGeom prst="rect">
            <a:avLst/>
          </a:prstGeom>
        </p:spPr>
      </p:pic>
      <p:cxnSp>
        <p:nvCxnSpPr>
          <p:cNvPr id="9" name="直接连接符 8"/>
          <p:cNvCxnSpPr/>
          <p:nvPr>
            <p:custDataLst>
              <p:tags r:id="rId4"/>
            </p:custDataLst>
          </p:nvPr>
        </p:nvCxnSpPr>
        <p:spPr>
          <a:xfrm>
            <a:off x="857760" y="4520059"/>
            <a:ext cx="5769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节编号"/>
          <p:cNvSpPr txBox="1">
            <a:spLocks noGrp="1"/>
          </p:cNvSpPr>
          <p:nvPr>
            <p:ph type="body" idx="2" hasCustomPrompt="1"/>
            <p:custDataLst>
              <p:tags r:id="rId5"/>
            </p:custDataLst>
          </p:nvPr>
        </p:nvSpPr>
        <p:spPr>
          <a:xfrm>
            <a:off x="857885" y="1802130"/>
            <a:ext cx="6318885" cy="52197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32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1">
            <a:spLocks noGrp="1"/>
          </p:cNvSpPr>
          <p:nvPr>
            <p:ph type="title" idx="1" hasCustomPrompt="1"/>
            <p:custDataLst>
              <p:tags r:id="rId6"/>
            </p:custDataLst>
          </p:nvPr>
        </p:nvSpPr>
        <p:spPr>
          <a:xfrm>
            <a:off x="857250" y="2505075"/>
            <a:ext cx="6318885" cy="1572895"/>
          </a:xfrm>
          <a:prstGeom prst="rect">
            <a:avLst/>
          </a:prstGeom>
          <a:noFill/>
        </p:spPr>
        <p:txBody>
          <a:bodyPr vert="horz" wrap="square" lIns="0" tIns="0" rIns="0" bIns="0" rtlCol="0" anchor="t" anchorCtr="0">
            <a:no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4" name="日期占位符 3"/>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Obj" preserve="1">
  <p:cSld name="标题和两栏">
    <p:spTree>
      <p:nvGrpSpPr>
        <p:cNvPr id="1" name=""/>
        <p:cNvGrpSpPr/>
        <p:nvPr/>
      </p:nvGrpSpPr>
      <p:grpSpPr>
        <a:xfrm>
          <a:off x="0" y="0"/>
          <a:ext cx="0" cy="0"/>
          <a:chOff x="0" y="0"/>
          <a:chExt cx="0" cy="0"/>
        </a:xfrm>
      </p:grpSpPr>
      <p:pic>
        <p:nvPicPr>
          <p:cNvPr id="12" name="图片 11" descr="雪地上&#10;&#10;中度可信度描述已自动生成"/>
          <p:cNvPicPr>
            <a:picLocks noChangeAspect="1"/>
          </p:cNvPicPr>
          <p:nvPr>
            <p:custDataLst>
              <p:tags r:id="rId1"/>
            </p:custDataLst>
          </p:nvPr>
        </p:nvPicPr>
        <p:blipFill rotWithShape="1">
          <a:blip r:embed="rId10">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标题"/>
          <p:cNvSpPr txBox="1">
            <a:spLocks noGrp="1"/>
          </p:cNvSpPr>
          <p:nvPr>
            <p:ph type="title" idx="4"/>
            <p:custDataLst>
              <p:tags r:id="rId2"/>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10" name="矩形 9"/>
          <p:cNvSpPr/>
          <p:nvPr>
            <p:custDataLst>
              <p:tags r:id="rId3"/>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9" name="正文"/>
          <p:cNvSpPr txBox="1">
            <a:spLocks noGrp="1"/>
          </p:cNvSpPr>
          <p:nvPr>
            <p:ph idx="2"/>
            <p:custDataLst>
              <p:tags r:id="rId4"/>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正文"/>
          <p:cNvSpPr txBox="1">
            <a:spLocks noGrp="1"/>
          </p:cNvSpPr>
          <p:nvPr>
            <p:ph idx="1"/>
            <p:custDataLst>
              <p:tags r:id="rId5"/>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5" name="日期占位符 4"/>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TxTwoObj" preserve="1">
  <p:cSld name="标题和比较">
    <p:spTree>
      <p:nvGrpSpPr>
        <p:cNvPr id="1" name=""/>
        <p:cNvGrpSpPr/>
        <p:nvPr/>
      </p:nvGrpSpPr>
      <p:grpSpPr>
        <a:xfrm>
          <a:off x="0" y="0"/>
          <a:ext cx="0" cy="0"/>
          <a:chOff x="0" y="0"/>
          <a:chExt cx="0" cy="0"/>
        </a:xfrm>
      </p:grpSpPr>
      <p:pic>
        <p:nvPicPr>
          <p:cNvPr id="16" name="图片 15" descr="雪地上&#10;&#10;中度可信度描述已自动生成"/>
          <p:cNvPicPr>
            <a:picLocks noChangeAspect="1"/>
          </p:cNvPicPr>
          <p:nvPr>
            <p:custDataLst>
              <p:tags r:id="rId1"/>
            </p:custDataLst>
          </p:nvPr>
        </p:nvPicPr>
        <p:blipFill rotWithShape="1">
          <a:blip r:embed="rId12">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5" name="标题"/>
          <p:cNvSpPr txBox="1">
            <a:spLocks noGrp="1"/>
          </p:cNvSpPr>
          <p:nvPr>
            <p:ph type="title" idx="6"/>
            <p:custDataLst>
              <p:tags r:id="rId2"/>
            </p:custDataLst>
          </p:nvPr>
        </p:nvSpPr>
        <p:spPr>
          <a:xfrm>
            <a:off x="6235065"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p>
        </p:txBody>
      </p:sp>
      <p:sp>
        <p:nvSpPr>
          <p:cNvPr id="14" name="标题"/>
          <p:cNvSpPr txBox="1">
            <a:spLocks noGrp="1"/>
          </p:cNvSpPr>
          <p:nvPr>
            <p:ph type="title" idx="5"/>
            <p:custDataLst>
              <p:tags r:id="rId3"/>
            </p:custDataLst>
          </p:nvPr>
        </p:nvSpPr>
        <p:spPr>
          <a:xfrm>
            <a:off x="608330"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p>
        </p:txBody>
      </p:sp>
      <p:sp>
        <p:nvSpPr>
          <p:cNvPr id="13" name="标题"/>
          <p:cNvSpPr txBox="1">
            <a:spLocks noGrp="1"/>
          </p:cNvSpPr>
          <p:nvPr>
            <p:ph type="title" idx="4"/>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a:sym typeface="+mn-ea"/>
              </a:rPr>
              <a:t>单击此处编辑母版标题样式</a:t>
            </a:r>
          </a:p>
        </p:txBody>
      </p:sp>
      <p:sp>
        <p:nvSpPr>
          <p:cNvPr id="12" name="矩形 11"/>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1" name="正文"/>
          <p:cNvSpPr txBox="1">
            <a:spLocks noGrp="1"/>
          </p:cNvSpPr>
          <p:nvPr>
            <p:ph idx="2"/>
            <p:custDataLst>
              <p:tags r:id="rId6"/>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正文"/>
          <p:cNvSpPr txBox="1">
            <a:spLocks noGrp="1"/>
          </p:cNvSpPr>
          <p:nvPr>
            <p:ph idx="1"/>
            <p:custDataLst>
              <p:tags r:id="rId7"/>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7" name="日期占位符 6"/>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8" name="页脚占位符 7"/>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
            </p:custDataLst>
          </p:nvPr>
        </p:nvPicPr>
        <p:blipFill rotWithShape="1">
          <a:blip r:embed="rId8">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标题"/>
          <p:cNvSpPr txBox="1">
            <a:spLocks noGrp="1"/>
          </p:cNvSpPr>
          <p:nvPr>
            <p:ph type="title" idx="2"/>
            <p:custDataLst>
              <p:tags r:id="rId2"/>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8" name="矩形 7"/>
          <p:cNvSpPr/>
          <p:nvPr>
            <p:custDataLst>
              <p:tags r:id="rId3"/>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4"/>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1"/>
            </p:custDataLst>
          </p:nvPr>
        </p:nvPicPr>
        <p:blipFill rotWithShape="1">
          <a:blip r:embed="rId6">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日期占位符 1"/>
          <p:cNvSpPr>
            <a:spLocks noGrp="1"/>
          </p:cNvSpPr>
          <p:nvPr>
            <p:ph type="dt" sz="half" idx="10"/>
            <p:custDataLst>
              <p:tags r:id="rId2"/>
            </p:custDataLst>
          </p:nvPr>
        </p:nvSpPr>
        <p:spPr/>
        <p:txBody>
          <a:bodyPr/>
          <a:lstStyle/>
          <a:p>
            <a:fld id="{AC1B7B3F-A56B-4310-A966-BD55D80449F1}" type="datetimeFigureOut">
              <a:rPr lang="zh-CN" altLang="en-US" smtClean="0"/>
              <a:t>2024/5/15</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仅内容">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1"/>
            </p:custDataLst>
          </p:nvPr>
        </p:nvPicPr>
        <p:blipFill rotWithShape="1">
          <a:blip r:embed="rId7">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正文"/>
          <p:cNvSpPr txBox="1">
            <a:spLocks noGrp="1"/>
          </p:cNvSpPr>
          <p:nvPr>
            <p:ph idx="1"/>
            <p:custDataLst>
              <p:tags r:id="rId2"/>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3"/>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Only" preserve="1">
  <p:cSld name="标题和副标题">
    <p:spTree>
      <p:nvGrpSpPr>
        <p:cNvPr id="1" name=""/>
        <p:cNvGrpSpPr/>
        <p:nvPr/>
      </p:nvGrpSpPr>
      <p:grpSpPr>
        <a:xfrm>
          <a:off x="0" y="0"/>
          <a:ext cx="0" cy="0"/>
          <a:chOff x="0" y="0"/>
          <a:chExt cx="0" cy="0"/>
        </a:xfrm>
      </p:grpSpPr>
      <p:pic>
        <p:nvPicPr>
          <p:cNvPr id="9" name="图片 8" descr="雪地上&#10;&#10;中度可信度描述已自动生成"/>
          <p:cNvPicPr>
            <a:picLocks noChangeAspect="1"/>
          </p:cNvPicPr>
          <p:nvPr>
            <p:custDataLst>
              <p:tags r:id="rId1"/>
            </p:custDataLst>
          </p:nvPr>
        </p:nvPicPr>
        <p:blipFill rotWithShape="1">
          <a:blip r:embed="rId9">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3" hasCustomPrompt="1"/>
            <p:custDataLst>
              <p:tags r:id="rId2"/>
            </p:custDataLst>
          </p:nvPr>
        </p:nvSpPr>
        <p:spPr>
          <a:xfrm>
            <a:off x="869315" y="1195705"/>
            <a:ext cx="10707370" cy="4254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300" normalizeH="0" baseline="0" noProof="1" dirty="0">
                <a:solidFill>
                  <a:schemeClr val="tx1">
                    <a:lumMod val="75000"/>
                    <a:lumOff val="25000"/>
                  </a:schemeClr>
                </a:solidFill>
                <a:latin typeface="+mj-ea"/>
                <a:ea typeface="+mj-ea"/>
                <a:cs typeface="MiSans Heavy" panose="00000A00000000000000" charset="-122"/>
              </a:defRPr>
            </a:lvl1pPr>
          </a:lstStyle>
          <a:p>
            <a:pPr lvl="0" algn="l"/>
            <a:r>
              <a:rPr dirty="0">
                <a:sym typeface="+mn-ea"/>
              </a:rPr>
              <a:t>单击此处编辑母版副标题样式</a:t>
            </a:r>
          </a:p>
        </p:txBody>
      </p:sp>
      <p:sp>
        <p:nvSpPr>
          <p:cNvPr id="6" name="标题"/>
          <p:cNvSpPr txBox="1">
            <a:spLocks noGrp="1"/>
          </p:cNvSpPr>
          <p:nvPr>
            <p:ph type="title" idx="2"/>
            <p:custDataLst>
              <p:tags r:id="rId3"/>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8" name="矩形 7"/>
          <p:cNvSpPr/>
          <p:nvPr>
            <p:custDataLst>
              <p:tags r:id="rId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末尾幻灯片">
    <p:spTree>
      <p:nvGrpSpPr>
        <p:cNvPr id="1" name=""/>
        <p:cNvGrpSpPr/>
        <p:nvPr/>
      </p:nvGrpSpPr>
      <p:grpSpPr>
        <a:xfrm>
          <a:off x="0" y="0"/>
          <a:ext cx="0" cy="0"/>
          <a:chOff x="0" y="0"/>
          <a:chExt cx="0" cy="0"/>
        </a:xfrm>
      </p:grpSpPr>
      <p:pic>
        <p:nvPicPr>
          <p:cNvPr id="15" name="VCG41N1410470348" descr="雪地上&#10;&#10;中度可信度描述已自动生成"/>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850886" y="1096111"/>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3"/>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8" name="标题"/>
          <p:cNvSpPr txBox="1">
            <a:spLocks noGrp="1"/>
          </p:cNvSpPr>
          <p:nvPr>
            <p:ph type="title" idx="2" hasCustomPrompt="1"/>
            <p:custDataLst>
              <p:tags r:id="rId4"/>
            </p:custDataLst>
          </p:nvPr>
        </p:nvSpPr>
        <p:spPr>
          <a:xfrm>
            <a:off x="904875" y="1714500"/>
            <a:ext cx="7571105" cy="1934210"/>
          </a:xfrm>
          <a:prstGeom prst="rect">
            <a:avLst/>
          </a:prstGeom>
          <a:noFill/>
        </p:spPr>
        <p:txBody>
          <a:bodyPr vert="horz" wrap="square" lIns="0" tIns="0" rIns="0" bIns="0" rtlCol="0" anchor="ctr"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7" name="署名"/>
          <p:cNvSpPr txBox="1">
            <a:spLocks noGrp="1"/>
          </p:cNvSpPr>
          <p:nvPr>
            <p:ph type="body" idx="1" hasCustomPrompt="1"/>
            <p:custDataLst>
              <p:tags r:id="rId5"/>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dirty="0">
                <a:sym typeface="+mn-ea"/>
              </a:rPr>
              <a:t>单击此处编辑文本</a:t>
            </a:r>
          </a:p>
        </p:txBody>
      </p:sp>
      <p:sp>
        <p:nvSpPr>
          <p:cNvPr id="4" name="日期占位符 3"/>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2024/5/15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4" name="VCG41N1410470348" descr="雪地上&#10;&#10;中度可信度描述已自动生成"/>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9" name="署名"/>
          <p:cNvSpPr txBox="1">
            <a:spLocks noGrp="1"/>
          </p:cNvSpPr>
          <p:nvPr>
            <p:ph type="body" idx="3" hasCustomPrompt="1"/>
            <p:custDataLst>
              <p:tags r:id="rId3"/>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a:sym typeface="+mn-ea"/>
              </a:rPr>
              <a:t>单击此处编辑文本</a:t>
            </a:r>
          </a:p>
        </p:txBody>
      </p:sp>
      <p:sp>
        <p:nvSpPr>
          <p:cNvPr id="8" name="标题"/>
          <p:cNvSpPr txBox="1">
            <a:spLocks noGrp="1"/>
          </p:cNvSpPr>
          <p:nvPr>
            <p:ph type="title" idx="2" hasCustomPrompt="1"/>
            <p:custDataLst>
              <p:tags r:id="rId4"/>
            </p:custDataLst>
          </p:nvPr>
        </p:nvSpPr>
        <p:spPr>
          <a:xfrm>
            <a:off x="904875" y="2458720"/>
            <a:ext cx="7571105" cy="1189990"/>
          </a:xfrm>
          <a:prstGeom prst="rect">
            <a:avLst/>
          </a:prstGeom>
          <a:noFill/>
        </p:spPr>
        <p:txBody>
          <a:bodyPr vert="horz" wrap="square" lIns="0" tIns="0" rIns="0" bIns="0" rtlCol="0" anchor="t"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7" name="正文"/>
          <p:cNvSpPr txBox="1">
            <a:spLocks noGrp="1"/>
          </p:cNvSpPr>
          <p:nvPr>
            <p:ph type="body" idx="1" hasCustomPrompt="1"/>
            <p:custDataLst>
              <p:tags r:id="rId5"/>
            </p:custDataLst>
          </p:nvPr>
        </p:nvSpPr>
        <p:spPr>
          <a:xfrm>
            <a:off x="904875" y="1689735"/>
            <a:ext cx="7571105" cy="638175"/>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24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单击此处编辑母版副标题样式</a:t>
            </a:r>
            <a:endParaRPr dirty="0">
              <a:sym typeface="+mn-ea"/>
            </a:endParaRPr>
          </a:p>
        </p:txBody>
      </p:sp>
      <p:sp>
        <p:nvSpPr>
          <p:cNvPr id="4" name="日期占位符 3"/>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10" name="PA-图片 4" descr="雪地上&#10;&#10;中度可信度描述已自动生成"/>
          <p:cNvPicPr>
            <a:picLocks noChangeAspect="1"/>
          </p:cNvPicPr>
          <p:nvPr>
            <p:custDataLst>
              <p:tags r:id="rId1"/>
            </p:custDataLst>
          </p:nvPr>
        </p:nvPicPr>
        <p:blipFill rotWithShape="1">
          <a:blip r:embed="rId9">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PA-正文"/>
          <p:cNvSpPr txBox="1">
            <a:spLocks noGrp="1"/>
          </p:cNvSpPr>
          <p:nvPr>
            <p:ph idx="3"/>
            <p:custDataLst>
              <p:tags r:id="rId2"/>
            </p:custDataLst>
          </p:nvPr>
        </p:nvSpPr>
        <p:spPr>
          <a:xfrm>
            <a:off x="608330" y="1221740"/>
            <a:ext cx="10968990" cy="502793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Heavy" panose="00000A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dirty="0">
                <a:sym typeface="+mn-ea"/>
              </a:rPr>
              <a:t>单击此处编辑母版文本样式</a:t>
            </a:r>
          </a:p>
          <a:p>
            <a:pPr lvl="1">
              <a:spcBef>
                <a:spcPts val="1200"/>
              </a:spcBef>
              <a:spcAft>
                <a:spcPts val="0"/>
              </a:spcAft>
            </a:pPr>
            <a:r>
              <a:rPr dirty="0" err="1">
                <a:sym typeface="+mn-ea"/>
              </a:rPr>
              <a:t>第二级</a:t>
            </a:r>
            <a:endParaRPr dirty="0">
              <a:sym typeface="+mn-ea"/>
            </a:endParaRPr>
          </a:p>
          <a:p>
            <a:pPr lvl="2">
              <a:spcBef>
                <a:spcPts val="1200"/>
              </a:spcBef>
              <a:spcAft>
                <a:spcPts val="0"/>
              </a:spcAft>
            </a:pPr>
            <a:r>
              <a:rPr dirty="0" err="1">
                <a:sym typeface="+mn-ea"/>
              </a:rPr>
              <a:t>第三级</a:t>
            </a:r>
            <a:endParaRPr dirty="0">
              <a:sym typeface="+mn-ea"/>
            </a:endParaRPr>
          </a:p>
          <a:p>
            <a:pPr lvl="3">
              <a:spcBef>
                <a:spcPts val="1200"/>
              </a:spcBef>
              <a:spcAft>
                <a:spcPts val="0"/>
              </a:spcAft>
            </a:pPr>
            <a:r>
              <a:rPr dirty="0" err="1">
                <a:sym typeface="+mn-ea"/>
              </a:rPr>
              <a:t>第四级</a:t>
            </a:r>
            <a:endParaRPr dirty="0">
              <a:sym typeface="+mn-ea"/>
            </a:endParaRPr>
          </a:p>
          <a:p>
            <a:pPr lvl="4">
              <a:spcBef>
                <a:spcPts val="1200"/>
              </a:spcBef>
              <a:spcAft>
                <a:spcPts val="0"/>
              </a:spcAft>
            </a:pPr>
            <a:r>
              <a:rPr dirty="0" err="1">
                <a:sym typeface="+mn-ea"/>
              </a:rPr>
              <a:t>第五级</a:t>
            </a:r>
            <a:endParaRPr dirty="0">
              <a:sym typeface="+mn-ea"/>
            </a:endParaRPr>
          </a:p>
        </p:txBody>
      </p:sp>
      <p:sp>
        <p:nvSpPr>
          <p:cNvPr id="8" name="PA-标题"/>
          <p:cNvSpPr txBox="1">
            <a:spLocks noGrp="1"/>
          </p:cNvSpPr>
          <p:nvPr>
            <p:ph type="title" idx="2"/>
            <p:custDataLst>
              <p:tags r:id="rId3"/>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dirty="0">
                <a:solidFill>
                  <a:schemeClr val="accent1"/>
                </a:solidFill>
                <a:latin typeface="+mj-lt"/>
                <a:ea typeface="+mj-ea"/>
                <a:cs typeface="MiSans Heavy" panose="00000A00000000000000" charset="-122"/>
                <a:sym typeface="+mn-ea"/>
              </a:defRPr>
            </a:lvl1pPr>
          </a:lstStyle>
          <a:p>
            <a:pPr lvl="0" algn="l">
              <a:buClrTx/>
              <a:buSzTx/>
              <a:buFontTx/>
            </a:pPr>
            <a:r>
              <a:rPr dirty="0">
                <a:sym typeface="+mn-ea"/>
              </a:rPr>
              <a:t>单击此处编辑母版标题样式</a:t>
            </a:r>
          </a:p>
        </p:txBody>
      </p:sp>
      <p:sp>
        <p:nvSpPr>
          <p:cNvPr id="7" name="PA-矩形 1"/>
          <p:cNvSpPr/>
          <p:nvPr>
            <p:custDataLst>
              <p:tags r:id="rId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37" name="图片 36" descr="雪地上&#10;&#10;中度可信度描述已自动生成"/>
          <p:cNvPicPr>
            <a:picLocks noChangeAspect="1"/>
          </p:cNvPicPr>
          <p:nvPr>
            <p:custDataLst>
              <p:tags r:id="rId1"/>
            </p:custDataLst>
          </p:nvPr>
        </p:nvPicPr>
        <p:blipFill rotWithShape="1">
          <a:blip r:embed="rId8">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2" hasCustomPrompt="1"/>
            <p:custDataLst>
              <p:tags r:id="rId2"/>
            </p:custDataLst>
          </p:nvPr>
        </p:nvSpPr>
        <p:spPr>
          <a:xfrm>
            <a:off x="798830" y="523875"/>
            <a:ext cx="1866265" cy="342900"/>
          </a:xfrm>
          <a:prstGeom prst="rect">
            <a:avLst/>
          </a:prstGeom>
          <a:noFill/>
        </p:spPr>
        <p:txBody>
          <a:bodyPr vert="horz" wrap="square" lIns="107950" tIns="0" rIns="91440" bIns="0" rtlCol="0" anchor="b" anchorCtr="0">
            <a:normAutofit/>
          </a:bodyPr>
          <a:lstStyle>
            <a:lvl1pPr marL="0" marR="0" lvl="0" algn="l" defTabSz="914400" rtl="0" eaLnBrk="1" fontAlgn="auto" latinLnBrk="0" hangingPunct="1">
              <a:lnSpc>
                <a:spcPct val="100000"/>
              </a:lnSpc>
              <a:buClrTx/>
              <a:buSzTx/>
              <a:buFontTx/>
              <a:buNone/>
              <a:defRPr kumimoji="0" lang="en-US" altLang="zh-CN" sz="18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单击编辑副标题</a:t>
            </a:r>
            <a:endParaRPr dirty="0">
              <a:sym typeface="+mn-ea"/>
            </a:endParaRPr>
          </a:p>
        </p:txBody>
      </p:sp>
      <p:sp>
        <p:nvSpPr>
          <p:cNvPr id="6" name="标题"/>
          <p:cNvSpPr txBox="1">
            <a:spLocks noGrp="1"/>
          </p:cNvSpPr>
          <p:nvPr>
            <p:ph type="title" idx="1" hasCustomPrompt="1"/>
            <p:custDataLst>
              <p:tags r:id="rId3"/>
            </p:custDataLst>
          </p:nvPr>
        </p:nvSpPr>
        <p:spPr>
          <a:xfrm>
            <a:off x="798830" y="866775"/>
            <a:ext cx="1866265" cy="1059815"/>
          </a:xfrm>
          <a:prstGeom prst="rect">
            <a:avLst/>
          </a:prstGeom>
          <a:noFill/>
        </p:spPr>
        <p:txBody>
          <a:bodyPr wrap="square" lIns="0" tIns="0" rIns="0" bIns="0" rtlCol="0" anchor="b" anchorCtr="0">
            <a:normAutofit/>
          </a:bodyPr>
          <a:lstStyle>
            <a:lvl1pPr marL="0" marR="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defRPr>
            </a:lvl1pPr>
          </a:lstStyle>
          <a:p>
            <a:pPr lvl="0"/>
            <a:r>
              <a:rPr dirty="0">
                <a:sym typeface="+mn-ea"/>
              </a:rPr>
              <a:t>标题</a:t>
            </a:r>
          </a:p>
        </p:txBody>
      </p:sp>
      <p:sp>
        <p:nvSpPr>
          <p:cNvPr id="3" name="日期占位符 2"/>
          <p:cNvSpPr>
            <a:spLocks noGrp="1"/>
          </p:cNvSpPr>
          <p:nvPr>
            <p:ph type="dt" sz="half" idx="10"/>
            <p:custDataLst>
              <p:tags r:id="rId4"/>
            </p:custDataLst>
          </p:nvPr>
        </p:nvSpPr>
        <p:spPr>
          <a:xfrm>
            <a:off x="838200" y="6356350"/>
            <a:ext cx="2743200" cy="365125"/>
          </a:xfrm>
        </p:spPr>
        <p:txBody>
          <a:bodyPr/>
          <a:lstStyle/>
          <a:p>
            <a:fld id="{263DB197-84B0-484E-9C0F-88358ECCB797}" type="datetimeFigureOut">
              <a:rPr lang="zh-CN" altLang="en-US" smtClean="0"/>
              <a:t>2024/5/15</a:t>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24" name="图片 23" descr="雪地上&#10;&#10;中度可信度描述已自动生成"/>
          <p:cNvPicPr>
            <a:picLocks noChangeAspect="1"/>
          </p:cNvPicPr>
          <p:nvPr>
            <p:custDataLst>
              <p:tags r:id="rId1"/>
            </p:custDataLst>
          </p:nvPr>
        </p:nvPicPr>
        <p:blipFill rotWithShape="1">
          <a:blip r:embed="rId11">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633716" y="13469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pic>
        <p:nvPicPr>
          <p:cNvPr id="53" name="图形 52"/>
          <p:cNvPicPr>
            <a:picLocks noChangeAspect="1"/>
          </p:cNvPicPr>
          <p:nvPr>
            <p:custDataLst>
              <p:tags r:id="rId3"/>
            </p:custDataLst>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08915" y="6143342"/>
            <a:ext cx="187891" cy="187891"/>
          </a:xfrm>
          <a:prstGeom prst="rect">
            <a:avLst/>
          </a:prstGeom>
        </p:spPr>
      </p:pic>
      <p:cxnSp>
        <p:nvCxnSpPr>
          <p:cNvPr id="9" name="直接连接符 8"/>
          <p:cNvCxnSpPr/>
          <p:nvPr>
            <p:custDataLst>
              <p:tags r:id="rId4"/>
            </p:custDataLst>
          </p:nvPr>
        </p:nvCxnSpPr>
        <p:spPr>
          <a:xfrm>
            <a:off x="857760" y="4520059"/>
            <a:ext cx="5769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节编号"/>
          <p:cNvSpPr txBox="1">
            <a:spLocks noGrp="1"/>
          </p:cNvSpPr>
          <p:nvPr>
            <p:ph type="body" idx="2" hasCustomPrompt="1"/>
            <p:custDataLst>
              <p:tags r:id="rId5"/>
            </p:custDataLst>
          </p:nvPr>
        </p:nvSpPr>
        <p:spPr>
          <a:xfrm>
            <a:off x="857885" y="1802130"/>
            <a:ext cx="6318885" cy="52197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32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1">
            <a:spLocks noGrp="1"/>
          </p:cNvSpPr>
          <p:nvPr>
            <p:ph type="title" idx="1" hasCustomPrompt="1"/>
            <p:custDataLst>
              <p:tags r:id="rId6"/>
            </p:custDataLst>
          </p:nvPr>
        </p:nvSpPr>
        <p:spPr>
          <a:xfrm>
            <a:off x="857250" y="2505075"/>
            <a:ext cx="6318885" cy="1572895"/>
          </a:xfrm>
          <a:prstGeom prst="rect">
            <a:avLst/>
          </a:prstGeom>
          <a:noFill/>
        </p:spPr>
        <p:txBody>
          <a:bodyPr vert="horz" wrap="square" lIns="0" tIns="0" rIns="0" bIns="0" rtlCol="0" anchor="t" anchorCtr="0">
            <a:no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4" name="日期占位符 3"/>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Obj" preserve="1">
  <p:cSld name="标题和两栏">
    <p:spTree>
      <p:nvGrpSpPr>
        <p:cNvPr id="1" name=""/>
        <p:cNvGrpSpPr/>
        <p:nvPr/>
      </p:nvGrpSpPr>
      <p:grpSpPr>
        <a:xfrm>
          <a:off x="0" y="0"/>
          <a:ext cx="0" cy="0"/>
          <a:chOff x="0" y="0"/>
          <a:chExt cx="0" cy="0"/>
        </a:xfrm>
      </p:grpSpPr>
      <p:pic>
        <p:nvPicPr>
          <p:cNvPr id="12" name="图片 11" descr="雪地上&#10;&#10;中度可信度描述已自动生成"/>
          <p:cNvPicPr>
            <a:picLocks noChangeAspect="1"/>
          </p:cNvPicPr>
          <p:nvPr>
            <p:custDataLst>
              <p:tags r:id="rId1"/>
            </p:custDataLst>
          </p:nvPr>
        </p:nvPicPr>
        <p:blipFill rotWithShape="1">
          <a:blip r:embed="rId10">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标题"/>
          <p:cNvSpPr txBox="1">
            <a:spLocks noGrp="1"/>
          </p:cNvSpPr>
          <p:nvPr>
            <p:ph type="title" idx="4"/>
            <p:custDataLst>
              <p:tags r:id="rId2"/>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10" name="矩形 9"/>
          <p:cNvSpPr/>
          <p:nvPr>
            <p:custDataLst>
              <p:tags r:id="rId3"/>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9" name="正文"/>
          <p:cNvSpPr txBox="1">
            <a:spLocks noGrp="1"/>
          </p:cNvSpPr>
          <p:nvPr>
            <p:ph idx="2"/>
            <p:custDataLst>
              <p:tags r:id="rId4"/>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正文"/>
          <p:cNvSpPr txBox="1">
            <a:spLocks noGrp="1"/>
          </p:cNvSpPr>
          <p:nvPr>
            <p:ph idx="1"/>
            <p:custDataLst>
              <p:tags r:id="rId5"/>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5" name="日期占位符 4"/>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标题和比较">
    <p:spTree>
      <p:nvGrpSpPr>
        <p:cNvPr id="1" name=""/>
        <p:cNvGrpSpPr/>
        <p:nvPr/>
      </p:nvGrpSpPr>
      <p:grpSpPr>
        <a:xfrm>
          <a:off x="0" y="0"/>
          <a:ext cx="0" cy="0"/>
          <a:chOff x="0" y="0"/>
          <a:chExt cx="0" cy="0"/>
        </a:xfrm>
      </p:grpSpPr>
      <p:pic>
        <p:nvPicPr>
          <p:cNvPr id="16" name="图片 15" descr="雪地上&#10;&#10;中度可信度描述已自动生成"/>
          <p:cNvPicPr>
            <a:picLocks noChangeAspect="1"/>
          </p:cNvPicPr>
          <p:nvPr>
            <p:custDataLst>
              <p:tags r:id="rId1"/>
            </p:custDataLst>
          </p:nvPr>
        </p:nvPicPr>
        <p:blipFill rotWithShape="1">
          <a:blip r:embed="rId12">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5" name="标题"/>
          <p:cNvSpPr txBox="1">
            <a:spLocks noGrp="1"/>
          </p:cNvSpPr>
          <p:nvPr>
            <p:ph type="title" idx="6"/>
            <p:custDataLst>
              <p:tags r:id="rId2"/>
            </p:custDataLst>
          </p:nvPr>
        </p:nvSpPr>
        <p:spPr>
          <a:xfrm>
            <a:off x="6235065"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p>
        </p:txBody>
      </p:sp>
      <p:sp>
        <p:nvSpPr>
          <p:cNvPr id="14" name="标题"/>
          <p:cNvSpPr txBox="1">
            <a:spLocks noGrp="1"/>
          </p:cNvSpPr>
          <p:nvPr>
            <p:ph type="title" idx="5"/>
            <p:custDataLst>
              <p:tags r:id="rId3"/>
            </p:custDataLst>
          </p:nvPr>
        </p:nvSpPr>
        <p:spPr>
          <a:xfrm>
            <a:off x="608330"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p>
        </p:txBody>
      </p:sp>
      <p:sp>
        <p:nvSpPr>
          <p:cNvPr id="13" name="标题"/>
          <p:cNvSpPr txBox="1">
            <a:spLocks noGrp="1"/>
          </p:cNvSpPr>
          <p:nvPr>
            <p:ph type="title" idx="4"/>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a:sym typeface="+mn-ea"/>
              </a:rPr>
              <a:t>单击此处编辑母版标题样式</a:t>
            </a:r>
          </a:p>
        </p:txBody>
      </p:sp>
      <p:sp>
        <p:nvSpPr>
          <p:cNvPr id="12" name="矩形 11"/>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1" name="正文"/>
          <p:cNvSpPr txBox="1">
            <a:spLocks noGrp="1"/>
          </p:cNvSpPr>
          <p:nvPr>
            <p:ph idx="2"/>
            <p:custDataLst>
              <p:tags r:id="rId6"/>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正文"/>
          <p:cNvSpPr txBox="1">
            <a:spLocks noGrp="1"/>
          </p:cNvSpPr>
          <p:nvPr>
            <p:ph idx="1"/>
            <p:custDataLst>
              <p:tags r:id="rId7"/>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7" name="日期占位符 6"/>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8" name="页脚占位符 7"/>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
            </p:custDataLst>
          </p:nvPr>
        </p:nvPicPr>
        <p:blipFill rotWithShape="1">
          <a:blip r:embed="rId8">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标题"/>
          <p:cNvSpPr txBox="1">
            <a:spLocks noGrp="1"/>
          </p:cNvSpPr>
          <p:nvPr>
            <p:ph type="title" idx="2"/>
            <p:custDataLst>
              <p:tags r:id="rId2"/>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8" name="矩形 7"/>
          <p:cNvSpPr/>
          <p:nvPr>
            <p:custDataLst>
              <p:tags r:id="rId3"/>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4"/>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1"/>
            </p:custDataLst>
          </p:nvPr>
        </p:nvPicPr>
        <p:blipFill rotWithShape="1">
          <a:blip r:embed="rId6">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日期占位符 1"/>
          <p:cNvSpPr>
            <a:spLocks noGrp="1"/>
          </p:cNvSpPr>
          <p:nvPr>
            <p:ph type="dt" sz="half" idx="10"/>
            <p:custDataLst>
              <p:tags r:id="rId2"/>
            </p:custDataLst>
          </p:nvPr>
        </p:nvSpPr>
        <p:spPr/>
        <p:txBody>
          <a:bodyPr/>
          <a:lstStyle/>
          <a:p>
            <a:fld id="{AC1B7B3F-A56B-4310-A966-BD55D80449F1}" type="datetimeFigureOut">
              <a:rPr lang="zh-CN" altLang="en-US" smtClean="0"/>
              <a:t>2024/5/15</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仅内容">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1"/>
            </p:custDataLst>
          </p:nvPr>
        </p:nvPicPr>
        <p:blipFill rotWithShape="1">
          <a:blip r:embed="rId7">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正文"/>
          <p:cNvSpPr txBox="1">
            <a:spLocks noGrp="1"/>
          </p:cNvSpPr>
          <p:nvPr>
            <p:ph idx="1"/>
            <p:custDataLst>
              <p:tags r:id="rId2"/>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3"/>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标题和副标题">
    <p:spTree>
      <p:nvGrpSpPr>
        <p:cNvPr id="1" name=""/>
        <p:cNvGrpSpPr/>
        <p:nvPr/>
      </p:nvGrpSpPr>
      <p:grpSpPr>
        <a:xfrm>
          <a:off x="0" y="0"/>
          <a:ext cx="0" cy="0"/>
          <a:chOff x="0" y="0"/>
          <a:chExt cx="0" cy="0"/>
        </a:xfrm>
      </p:grpSpPr>
      <p:pic>
        <p:nvPicPr>
          <p:cNvPr id="9" name="图片 8" descr="雪地上&#10;&#10;中度可信度描述已自动生成"/>
          <p:cNvPicPr>
            <a:picLocks noChangeAspect="1"/>
          </p:cNvPicPr>
          <p:nvPr>
            <p:custDataLst>
              <p:tags r:id="rId1"/>
            </p:custDataLst>
          </p:nvPr>
        </p:nvPicPr>
        <p:blipFill rotWithShape="1">
          <a:blip r:embed="rId9">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3" hasCustomPrompt="1"/>
            <p:custDataLst>
              <p:tags r:id="rId2"/>
            </p:custDataLst>
          </p:nvPr>
        </p:nvSpPr>
        <p:spPr>
          <a:xfrm>
            <a:off x="869315" y="1195705"/>
            <a:ext cx="10707370" cy="4254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300" normalizeH="0" baseline="0" noProof="1" dirty="0">
                <a:solidFill>
                  <a:schemeClr val="tx1">
                    <a:lumMod val="75000"/>
                    <a:lumOff val="25000"/>
                  </a:schemeClr>
                </a:solidFill>
                <a:latin typeface="+mj-ea"/>
                <a:ea typeface="+mj-ea"/>
                <a:cs typeface="MiSans Heavy" panose="00000A00000000000000" charset="-122"/>
              </a:defRPr>
            </a:lvl1pPr>
          </a:lstStyle>
          <a:p>
            <a:pPr lvl="0" algn="l"/>
            <a:r>
              <a:rPr dirty="0">
                <a:sym typeface="+mn-ea"/>
              </a:rPr>
              <a:t>单击此处编辑母版副标题样式</a:t>
            </a:r>
          </a:p>
        </p:txBody>
      </p:sp>
      <p:sp>
        <p:nvSpPr>
          <p:cNvPr id="6" name="标题"/>
          <p:cNvSpPr txBox="1">
            <a:spLocks noGrp="1"/>
          </p:cNvSpPr>
          <p:nvPr>
            <p:ph type="title" idx="2"/>
            <p:custDataLst>
              <p:tags r:id="rId3"/>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8" name="矩形 7"/>
          <p:cNvSpPr/>
          <p:nvPr>
            <p:custDataLst>
              <p:tags r:id="rId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2024/5/15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末尾幻灯片">
    <p:spTree>
      <p:nvGrpSpPr>
        <p:cNvPr id="1" name=""/>
        <p:cNvGrpSpPr/>
        <p:nvPr/>
      </p:nvGrpSpPr>
      <p:grpSpPr>
        <a:xfrm>
          <a:off x="0" y="0"/>
          <a:ext cx="0" cy="0"/>
          <a:chOff x="0" y="0"/>
          <a:chExt cx="0" cy="0"/>
        </a:xfrm>
      </p:grpSpPr>
      <p:pic>
        <p:nvPicPr>
          <p:cNvPr id="15" name="VCG41N1410470348" descr="雪地上&#10;&#10;中度可信度描述已自动生成"/>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850886" y="1096111"/>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3"/>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8" name="标题"/>
          <p:cNvSpPr txBox="1">
            <a:spLocks noGrp="1"/>
          </p:cNvSpPr>
          <p:nvPr>
            <p:ph type="title" idx="2" hasCustomPrompt="1"/>
            <p:custDataLst>
              <p:tags r:id="rId4"/>
            </p:custDataLst>
          </p:nvPr>
        </p:nvSpPr>
        <p:spPr>
          <a:xfrm>
            <a:off x="904875" y="1714500"/>
            <a:ext cx="7571105" cy="1934210"/>
          </a:xfrm>
          <a:prstGeom prst="rect">
            <a:avLst/>
          </a:prstGeom>
          <a:noFill/>
        </p:spPr>
        <p:txBody>
          <a:bodyPr vert="horz" wrap="square" lIns="0" tIns="0" rIns="0" bIns="0" rtlCol="0" anchor="ctr"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7" name="署名"/>
          <p:cNvSpPr txBox="1">
            <a:spLocks noGrp="1"/>
          </p:cNvSpPr>
          <p:nvPr>
            <p:ph type="body" idx="1" hasCustomPrompt="1"/>
            <p:custDataLst>
              <p:tags r:id="rId5"/>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dirty="0">
                <a:sym typeface="+mn-ea"/>
              </a:rPr>
              <a:t>单击此处编辑文本</a:t>
            </a:r>
          </a:p>
        </p:txBody>
      </p:sp>
      <p:sp>
        <p:nvSpPr>
          <p:cNvPr id="4" name="日期占位符 3"/>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4" name="VCG41N1410470348" descr="雪地上&#10;&#10;中度可信度描述已自动生成"/>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9" name="署名"/>
          <p:cNvSpPr txBox="1">
            <a:spLocks noGrp="1"/>
          </p:cNvSpPr>
          <p:nvPr>
            <p:ph type="body" idx="3" hasCustomPrompt="1"/>
            <p:custDataLst>
              <p:tags r:id="rId3"/>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a:sym typeface="+mn-ea"/>
              </a:rPr>
              <a:t>单击此处编辑文本</a:t>
            </a:r>
          </a:p>
        </p:txBody>
      </p:sp>
      <p:sp>
        <p:nvSpPr>
          <p:cNvPr id="8" name="标题"/>
          <p:cNvSpPr txBox="1">
            <a:spLocks noGrp="1"/>
          </p:cNvSpPr>
          <p:nvPr>
            <p:ph type="title" idx="2" hasCustomPrompt="1"/>
            <p:custDataLst>
              <p:tags r:id="rId4"/>
            </p:custDataLst>
          </p:nvPr>
        </p:nvSpPr>
        <p:spPr>
          <a:xfrm>
            <a:off x="904875" y="2458720"/>
            <a:ext cx="7571105" cy="1189990"/>
          </a:xfrm>
          <a:prstGeom prst="rect">
            <a:avLst/>
          </a:prstGeom>
          <a:noFill/>
        </p:spPr>
        <p:txBody>
          <a:bodyPr vert="horz" wrap="square" lIns="0" tIns="0" rIns="0" bIns="0" rtlCol="0" anchor="t"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7" name="正文"/>
          <p:cNvSpPr txBox="1">
            <a:spLocks noGrp="1"/>
          </p:cNvSpPr>
          <p:nvPr>
            <p:ph type="body" idx="1" hasCustomPrompt="1"/>
            <p:custDataLst>
              <p:tags r:id="rId5"/>
            </p:custDataLst>
          </p:nvPr>
        </p:nvSpPr>
        <p:spPr>
          <a:xfrm>
            <a:off x="904875" y="1689735"/>
            <a:ext cx="7571105" cy="638175"/>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24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单击此处编辑母版副标题样式</a:t>
            </a:r>
            <a:endParaRPr dirty="0">
              <a:sym typeface="+mn-ea"/>
            </a:endParaRPr>
          </a:p>
        </p:txBody>
      </p:sp>
      <p:sp>
        <p:nvSpPr>
          <p:cNvPr id="4" name="日期占位符 3"/>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10" name="PA-图片 4" descr="雪地上&#10;&#10;中度可信度描述已自动生成"/>
          <p:cNvPicPr>
            <a:picLocks noChangeAspect="1"/>
          </p:cNvPicPr>
          <p:nvPr>
            <p:custDataLst>
              <p:tags r:id="rId1"/>
            </p:custDataLst>
          </p:nvPr>
        </p:nvPicPr>
        <p:blipFill rotWithShape="1">
          <a:blip r:embed="rId9">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PA-正文"/>
          <p:cNvSpPr txBox="1">
            <a:spLocks noGrp="1"/>
          </p:cNvSpPr>
          <p:nvPr>
            <p:ph idx="3"/>
            <p:custDataLst>
              <p:tags r:id="rId2"/>
            </p:custDataLst>
          </p:nvPr>
        </p:nvSpPr>
        <p:spPr>
          <a:xfrm>
            <a:off x="608330" y="1221740"/>
            <a:ext cx="10968990" cy="502793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Heavy" panose="00000A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dirty="0">
                <a:sym typeface="+mn-ea"/>
              </a:rPr>
              <a:t>单击此处编辑母版文本样式</a:t>
            </a:r>
          </a:p>
          <a:p>
            <a:pPr lvl="1">
              <a:spcBef>
                <a:spcPts val="1200"/>
              </a:spcBef>
              <a:spcAft>
                <a:spcPts val="0"/>
              </a:spcAft>
            </a:pPr>
            <a:r>
              <a:rPr dirty="0" err="1">
                <a:sym typeface="+mn-ea"/>
              </a:rPr>
              <a:t>第二级</a:t>
            </a:r>
            <a:endParaRPr dirty="0">
              <a:sym typeface="+mn-ea"/>
            </a:endParaRPr>
          </a:p>
          <a:p>
            <a:pPr lvl="2">
              <a:spcBef>
                <a:spcPts val="1200"/>
              </a:spcBef>
              <a:spcAft>
                <a:spcPts val="0"/>
              </a:spcAft>
            </a:pPr>
            <a:r>
              <a:rPr dirty="0" err="1">
                <a:sym typeface="+mn-ea"/>
              </a:rPr>
              <a:t>第三级</a:t>
            </a:r>
            <a:endParaRPr dirty="0">
              <a:sym typeface="+mn-ea"/>
            </a:endParaRPr>
          </a:p>
          <a:p>
            <a:pPr lvl="3">
              <a:spcBef>
                <a:spcPts val="1200"/>
              </a:spcBef>
              <a:spcAft>
                <a:spcPts val="0"/>
              </a:spcAft>
            </a:pPr>
            <a:r>
              <a:rPr dirty="0" err="1">
                <a:sym typeface="+mn-ea"/>
              </a:rPr>
              <a:t>第四级</a:t>
            </a:r>
            <a:endParaRPr dirty="0">
              <a:sym typeface="+mn-ea"/>
            </a:endParaRPr>
          </a:p>
          <a:p>
            <a:pPr lvl="4">
              <a:spcBef>
                <a:spcPts val="1200"/>
              </a:spcBef>
              <a:spcAft>
                <a:spcPts val="0"/>
              </a:spcAft>
            </a:pPr>
            <a:r>
              <a:rPr dirty="0" err="1">
                <a:sym typeface="+mn-ea"/>
              </a:rPr>
              <a:t>第五级</a:t>
            </a:r>
            <a:endParaRPr dirty="0">
              <a:sym typeface="+mn-ea"/>
            </a:endParaRPr>
          </a:p>
        </p:txBody>
      </p:sp>
      <p:sp>
        <p:nvSpPr>
          <p:cNvPr id="8" name="PA-标题"/>
          <p:cNvSpPr txBox="1">
            <a:spLocks noGrp="1"/>
          </p:cNvSpPr>
          <p:nvPr>
            <p:ph type="title" idx="2"/>
            <p:custDataLst>
              <p:tags r:id="rId3"/>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dirty="0">
                <a:solidFill>
                  <a:schemeClr val="accent1"/>
                </a:solidFill>
                <a:latin typeface="+mj-lt"/>
                <a:ea typeface="+mj-ea"/>
                <a:cs typeface="MiSans Heavy" panose="00000A00000000000000" charset="-122"/>
                <a:sym typeface="+mn-ea"/>
              </a:defRPr>
            </a:lvl1pPr>
          </a:lstStyle>
          <a:p>
            <a:pPr lvl="0" algn="l">
              <a:buClrTx/>
              <a:buSzTx/>
              <a:buFontTx/>
            </a:pPr>
            <a:r>
              <a:rPr dirty="0">
                <a:sym typeface="+mn-ea"/>
              </a:rPr>
              <a:t>单击此处编辑母版标题样式</a:t>
            </a:r>
          </a:p>
        </p:txBody>
      </p:sp>
      <p:sp>
        <p:nvSpPr>
          <p:cNvPr id="7" name="PA-矩形 1"/>
          <p:cNvSpPr/>
          <p:nvPr>
            <p:custDataLst>
              <p:tags r:id="rId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37" name="图片 36" descr="雪地上&#10;&#10;中度可信度描述已自动生成"/>
          <p:cNvPicPr>
            <a:picLocks noChangeAspect="1"/>
          </p:cNvPicPr>
          <p:nvPr>
            <p:custDataLst>
              <p:tags r:id="rId1"/>
            </p:custDataLst>
          </p:nvPr>
        </p:nvPicPr>
        <p:blipFill rotWithShape="1">
          <a:blip r:embed="rId8">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2" hasCustomPrompt="1"/>
            <p:custDataLst>
              <p:tags r:id="rId2"/>
            </p:custDataLst>
          </p:nvPr>
        </p:nvSpPr>
        <p:spPr>
          <a:xfrm>
            <a:off x="798830" y="523875"/>
            <a:ext cx="1866265" cy="342900"/>
          </a:xfrm>
          <a:prstGeom prst="rect">
            <a:avLst/>
          </a:prstGeom>
          <a:noFill/>
        </p:spPr>
        <p:txBody>
          <a:bodyPr vert="horz" wrap="square" lIns="107950" tIns="0" rIns="91440" bIns="0" rtlCol="0" anchor="b" anchorCtr="0">
            <a:normAutofit/>
          </a:bodyPr>
          <a:lstStyle>
            <a:lvl1pPr marL="0" marR="0" lvl="0" algn="l" defTabSz="914400" rtl="0" eaLnBrk="1" fontAlgn="auto" latinLnBrk="0" hangingPunct="1">
              <a:lnSpc>
                <a:spcPct val="100000"/>
              </a:lnSpc>
              <a:buClrTx/>
              <a:buSzTx/>
              <a:buFontTx/>
              <a:buNone/>
              <a:defRPr kumimoji="0" lang="en-US" altLang="zh-CN" sz="18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单击编辑副标题</a:t>
            </a:r>
            <a:endParaRPr dirty="0">
              <a:sym typeface="+mn-ea"/>
            </a:endParaRPr>
          </a:p>
        </p:txBody>
      </p:sp>
      <p:sp>
        <p:nvSpPr>
          <p:cNvPr id="6" name="标题"/>
          <p:cNvSpPr txBox="1">
            <a:spLocks noGrp="1"/>
          </p:cNvSpPr>
          <p:nvPr>
            <p:ph type="title" idx="1" hasCustomPrompt="1"/>
            <p:custDataLst>
              <p:tags r:id="rId3"/>
            </p:custDataLst>
          </p:nvPr>
        </p:nvSpPr>
        <p:spPr>
          <a:xfrm>
            <a:off x="798830" y="866775"/>
            <a:ext cx="1866265" cy="1059815"/>
          </a:xfrm>
          <a:prstGeom prst="rect">
            <a:avLst/>
          </a:prstGeom>
          <a:noFill/>
        </p:spPr>
        <p:txBody>
          <a:bodyPr wrap="square" lIns="0" tIns="0" rIns="0" bIns="0" rtlCol="0" anchor="b" anchorCtr="0">
            <a:normAutofit/>
          </a:bodyPr>
          <a:lstStyle>
            <a:lvl1pPr marL="0" marR="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defRPr>
            </a:lvl1pPr>
          </a:lstStyle>
          <a:p>
            <a:pPr lvl="0"/>
            <a:r>
              <a:rPr dirty="0">
                <a:sym typeface="+mn-ea"/>
              </a:rPr>
              <a:t>标题</a:t>
            </a:r>
          </a:p>
        </p:txBody>
      </p:sp>
      <p:sp>
        <p:nvSpPr>
          <p:cNvPr id="3" name="日期占位符 2"/>
          <p:cNvSpPr>
            <a:spLocks noGrp="1"/>
          </p:cNvSpPr>
          <p:nvPr>
            <p:ph type="dt" sz="half" idx="10"/>
            <p:custDataLst>
              <p:tags r:id="rId4"/>
            </p:custDataLst>
          </p:nvPr>
        </p:nvSpPr>
        <p:spPr>
          <a:xfrm>
            <a:off x="838200" y="6356350"/>
            <a:ext cx="2743200" cy="365125"/>
          </a:xfrm>
        </p:spPr>
        <p:txBody>
          <a:bodyPr/>
          <a:lstStyle/>
          <a:p>
            <a:fld id="{263DB197-84B0-484E-9C0F-88358ECCB797}" type="datetimeFigureOut">
              <a:rPr lang="zh-CN" altLang="en-US" smtClean="0"/>
              <a:t>2024/5/15</a:t>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24" name="图片 23" descr="雪地上&#10;&#10;中度可信度描述已自动生成"/>
          <p:cNvPicPr>
            <a:picLocks noChangeAspect="1"/>
          </p:cNvPicPr>
          <p:nvPr>
            <p:custDataLst>
              <p:tags r:id="rId1"/>
            </p:custDataLst>
          </p:nvPr>
        </p:nvPicPr>
        <p:blipFill rotWithShape="1">
          <a:blip r:embed="rId11">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633716" y="13469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pic>
        <p:nvPicPr>
          <p:cNvPr id="53" name="图形 52"/>
          <p:cNvPicPr>
            <a:picLocks noChangeAspect="1"/>
          </p:cNvPicPr>
          <p:nvPr>
            <p:custDataLst>
              <p:tags r:id="rId3"/>
            </p:custDataLst>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308915" y="6143342"/>
            <a:ext cx="187891" cy="187891"/>
          </a:xfrm>
          <a:prstGeom prst="rect">
            <a:avLst/>
          </a:prstGeom>
        </p:spPr>
      </p:pic>
      <p:cxnSp>
        <p:nvCxnSpPr>
          <p:cNvPr id="9" name="直接连接符 8"/>
          <p:cNvCxnSpPr/>
          <p:nvPr>
            <p:custDataLst>
              <p:tags r:id="rId4"/>
            </p:custDataLst>
          </p:nvPr>
        </p:nvCxnSpPr>
        <p:spPr>
          <a:xfrm>
            <a:off x="857760" y="4520059"/>
            <a:ext cx="5769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节编号"/>
          <p:cNvSpPr txBox="1">
            <a:spLocks noGrp="1"/>
          </p:cNvSpPr>
          <p:nvPr>
            <p:ph type="body" idx="2" hasCustomPrompt="1"/>
            <p:custDataLst>
              <p:tags r:id="rId5"/>
            </p:custDataLst>
          </p:nvPr>
        </p:nvSpPr>
        <p:spPr>
          <a:xfrm>
            <a:off x="857885" y="1802130"/>
            <a:ext cx="6318885" cy="52197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32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1">
            <a:spLocks noGrp="1"/>
          </p:cNvSpPr>
          <p:nvPr>
            <p:ph type="title" idx="1" hasCustomPrompt="1"/>
            <p:custDataLst>
              <p:tags r:id="rId6"/>
            </p:custDataLst>
          </p:nvPr>
        </p:nvSpPr>
        <p:spPr>
          <a:xfrm>
            <a:off x="857250" y="2505075"/>
            <a:ext cx="6318885" cy="1572895"/>
          </a:xfrm>
          <a:prstGeom prst="rect">
            <a:avLst/>
          </a:prstGeom>
          <a:noFill/>
        </p:spPr>
        <p:txBody>
          <a:bodyPr vert="horz" wrap="square" lIns="0" tIns="0" rIns="0" bIns="0" rtlCol="0" anchor="t" anchorCtr="0">
            <a:no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4" name="日期占位符 3"/>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Obj" preserve="1">
  <p:cSld name="标题和两栏">
    <p:spTree>
      <p:nvGrpSpPr>
        <p:cNvPr id="1" name=""/>
        <p:cNvGrpSpPr/>
        <p:nvPr/>
      </p:nvGrpSpPr>
      <p:grpSpPr>
        <a:xfrm>
          <a:off x="0" y="0"/>
          <a:ext cx="0" cy="0"/>
          <a:chOff x="0" y="0"/>
          <a:chExt cx="0" cy="0"/>
        </a:xfrm>
      </p:grpSpPr>
      <p:pic>
        <p:nvPicPr>
          <p:cNvPr id="12" name="图片 11" descr="雪地上&#10;&#10;中度可信度描述已自动生成"/>
          <p:cNvPicPr>
            <a:picLocks noChangeAspect="1"/>
          </p:cNvPicPr>
          <p:nvPr>
            <p:custDataLst>
              <p:tags r:id="rId1"/>
            </p:custDataLst>
          </p:nvPr>
        </p:nvPicPr>
        <p:blipFill rotWithShape="1">
          <a:blip r:embed="rId10">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标题"/>
          <p:cNvSpPr txBox="1">
            <a:spLocks noGrp="1"/>
          </p:cNvSpPr>
          <p:nvPr>
            <p:ph type="title" idx="4"/>
            <p:custDataLst>
              <p:tags r:id="rId2"/>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10" name="矩形 9"/>
          <p:cNvSpPr/>
          <p:nvPr>
            <p:custDataLst>
              <p:tags r:id="rId3"/>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9" name="正文"/>
          <p:cNvSpPr txBox="1">
            <a:spLocks noGrp="1"/>
          </p:cNvSpPr>
          <p:nvPr>
            <p:ph idx="2"/>
            <p:custDataLst>
              <p:tags r:id="rId4"/>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正文"/>
          <p:cNvSpPr txBox="1">
            <a:spLocks noGrp="1"/>
          </p:cNvSpPr>
          <p:nvPr>
            <p:ph idx="1"/>
            <p:custDataLst>
              <p:tags r:id="rId5"/>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5" name="日期占位符 4"/>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6" name="页脚占位符 5"/>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标题和比较">
    <p:spTree>
      <p:nvGrpSpPr>
        <p:cNvPr id="1" name=""/>
        <p:cNvGrpSpPr/>
        <p:nvPr/>
      </p:nvGrpSpPr>
      <p:grpSpPr>
        <a:xfrm>
          <a:off x="0" y="0"/>
          <a:ext cx="0" cy="0"/>
          <a:chOff x="0" y="0"/>
          <a:chExt cx="0" cy="0"/>
        </a:xfrm>
      </p:grpSpPr>
      <p:pic>
        <p:nvPicPr>
          <p:cNvPr id="16" name="图片 15" descr="雪地上&#10;&#10;中度可信度描述已自动生成"/>
          <p:cNvPicPr>
            <a:picLocks noChangeAspect="1"/>
          </p:cNvPicPr>
          <p:nvPr>
            <p:custDataLst>
              <p:tags r:id="rId1"/>
            </p:custDataLst>
          </p:nvPr>
        </p:nvPicPr>
        <p:blipFill rotWithShape="1">
          <a:blip r:embed="rId12">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5" name="标题"/>
          <p:cNvSpPr txBox="1">
            <a:spLocks noGrp="1"/>
          </p:cNvSpPr>
          <p:nvPr>
            <p:ph type="title" idx="6"/>
            <p:custDataLst>
              <p:tags r:id="rId2"/>
            </p:custDataLst>
          </p:nvPr>
        </p:nvSpPr>
        <p:spPr>
          <a:xfrm>
            <a:off x="6235065"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p>
        </p:txBody>
      </p:sp>
      <p:sp>
        <p:nvSpPr>
          <p:cNvPr id="14" name="标题"/>
          <p:cNvSpPr txBox="1">
            <a:spLocks noGrp="1"/>
          </p:cNvSpPr>
          <p:nvPr>
            <p:ph type="title" idx="5"/>
            <p:custDataLst>
              <p:tags r:id="rId3"/>
            </p:custDataLst>
          </p:nvPr>
        </p:nvSpPr>
        <p:spPr>
          <a:xfrm>
            <a:off x="608330"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p>
        </p:txBody>
      </p:sp>
      <p:sp>
        <p:nvSpPr>
          <p:cNvPr id="13" name="标题"/>
          <p:cNvSpPr txBox="1">
            <a:spLocks noGrp="1"/>
          </p:cNvSpPr>
          <p:nvPr>
            <p:ph type="title" idx="4"/>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a:sym typeface="+mn-ea"/>
              </a:rPr>
              <a:t>单击此处编辑母版标题样式</a:t>
            </a:r>
          </a:p>
        </p:txBody>
      </p:sp>
      <p:sp>
        <p:nvSpPr>
          <p:cNvPr id="12" name="矩形 11"/>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1" name="正文"/>
          <p:cNvSpPr txBox="1">
            <a:spLocks noGrp="1"/>
          </p:cNvSpPr>
          <p:nvPr>
            <p:ph idx="2"/>
            <p:custDataLst>
              <p:tags r:id="rId6"/>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正文"/>
          <p:cNvSpPr txBox="1">
            <a:spLocks noGrp="1"/>
          </p:cNvSpPr>
          <p:nvPr>
            <p:ph idx="1"/>
            <p:custDataLst>
              <p:tags r:id="rId7"/>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7" name="日期占位符 6"/>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8" name="页脚占位符 7"/>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
            </p:custDataLst>
          </p:nvPr>
        </p:nvPicPr>
        <p:blipFill rotWithShape="1">
          <a:blip r:embed="rId8">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标题"/>
          <p:cNvSpPr txBox="1">
            <a:spLocks noGrp="1"/>
          </p:cNvSpPr>
          <p:nvPr>
            <p:ph type="title" idx="2"/>
            <p:custDataLst>
              <p:tags r:id="rId2"/>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8" name="矩形 7"/>
          <p:cNvSpPr/>
          <p:nvPr>
            <p:custDataLst>
              <p:tags r:id="rId3"/>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4"/>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5"/>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6"/>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1"/>
            </p:custDataLst>
          </p:nvPr>
        </p:nvPicPr>
        <p:blipFill rotWithShape="1">
          <a:blip r:embed="rId6">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日期占位符 1"/>
          <p:cNvSpPr>
            <a:spLocks noGrp="1"/>
          </p:cNvSpPr>
          <p:nvPr>
            <p:ph type="dt" sz="half" idx="10"/>
            <p:custDataLst>
              <p:tags r:id="rId2"/>
            </p:custDataLst>
          </p:nvPr>
        </p:nvSpPr>
        <p:spPr/>
        <p:txBody>
          <a:bodyPr/>
          <a:lstStyle/>
          <a:p>
            <a:fld id="{AC1B7B3F-A56B-4310-A966-BD55D80449F1}" type="datetimeFigureOut">
              <a:rPr lang="zh-CN" altLang="en-US" smtClean="0"/>
              <a:t>2024/5/15</a:t>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仅内容">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1"/>
            </p:custDataLst>
          </p:nvPr>
        </p:nvPicPr>
        <p:blipFill rotWithShape="1">
          <a:blip r:embed="rId7">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正文"/>
          <p:cNvSpPr txBox="1">
            <a:spLocks noGrp="1"/>
          </p:cNvSpPr>
          <p:nvPr>
            <p:ph idx="1"/>
            <p:custDataLst>
              <p:tags r:id="rId2"/>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3"/>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4"/>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2024/5/15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标题和副标题">
    <p:spTree>
      <p:nvGrpSpPr>
        <p:cNvPr id="1" name=""/>
        <p:cNvGrpSpPr/>
        <p:nvPr/>
      </p:nvGrpSpPr>
      <p:grpSpPr>
        <a:xfrm>
          <a:off x="0" y="0"/>
          <a:ext cx="0" cy="0"/>
          <a:chOff x="0" y="0"/>
          <a:chExt cx="0" cy="0"/>
        </a:xfrm>
      </p:grpSpPr>
      <p:pic>
        <p:nvPicPr>
          <p:cNvPr id="9" name="图片 8" descr="雪地上&#10;&#10;中度可信度描述已自动生成"/>
          <p:cNvPicPr>
            <a:picLocks noChangeAspect="1"/>
          </p:cNvPicPr>
          <p:nvPr>
            <p:custDataLst>
              <p:tags r:id="rId1"/>
            </p:custDataLst>
          </p:nvPr>
        </p:nvPicPr>
        <p:blipFill rotWithShape="1">
          <a:blip r:embed="rId9">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3" hasCustomPrompt="1"/>
            <p:custDataLst>
              <p:tags r:id="rId2"/>
            </p:custDataLst>
          </p:nvPr>
        </p:nvSpPr>
        <p:spPr>
          <a:xfrm>
            <a:off x="869315" y="1195705"/>
            <a:ext cx="10707370" cy="4254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300" normalizeH="0" baseline="0" noProof="1" dirty="0">
                <a:solidFill>
                  <a:schemeClr val="tx1">
                    <a:lumMod val="75000"/>
                    <a:lumOff val="25000"/>
                  </a:schemeClr>
                </a:solidFill>
                <a:latin typeface="+mj-ea"/>
                <a:ea typeface="+mj-ea"/>
                <a:cs typeface="MiSans Heavy" panose="00000A00000000000000" charset="-122"/>
              </a:defRPr>
            </a:lvl1pPr>
          </a:lstStyle>
          <a:p>
            <a:pPr lvl="0" algn="l"/>
            <a:r>
              <a:rPr dirty="0">
                <a:sym typeface="+mn-ea"/>
              </a:rPr>
              <a:t>单击此处编辑母版副标题样式</a:t>
            </a:r>
          </a:p>
        </p:txBody>
      </p:sp>
      <p:sp>
        <p:nvSpPr>
          <p:cNvPr id="6" name="标题"/>
          <p:cNvSpPr txBox="1">
            <a:spLocks noGrp="1"/>
          </p:cNvSpPr>
          <p:nvPr>
            <p:ph type="title" idx="2"/>
            <p:custDataLst>
              <p:tags r:id="rId3"/>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p>
        </p:txBody>
      </p:sp>
      <p:sp>
        <p:nvSpPr>
          <p:cNvPr id="8" name="矩形 7"/>
          <p:cNvSpPr/>
          <p:nvPr>
            <p:custDataLst>
              <p:tags r:id="rId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末尾幻灯片">
    <p:spTree>
      <p:nvGrpSpPr>
        <p:cNvPr id="1" name=""/>
        <p:cNvGrpSpPr/>
        <p:nvPr/>
      </p:nvGrpSpPr>
      <p:grpSpPr>
        <a:xfrm>
          <a:off x="0" y="0"/>
          <a:ext cx="0" cy="0"/>
          <a:chOff x="0" y="0"/>
          <a:chExt cx="0" cy="0"/>
        </a:xfrm>
      </p:grpSpPr>
      <p:pic>
        <p:nvPicPr>
          <p:cNvPr id="15" name="VCG41N1410470348" descr="雪地上&#10;&#10;中度可信度描述已自动生成"/>
          <p:cNvPicPr>
            <a:picLocks noChangeAspect="1"/>
          </p:cNvPicPr>
          <p:nvPr>
            <p:custDataLst>
              <p:tags r:id="rId1"/>
            </p:custDataLst>
          </p:nvPr>
        </p:nvPicPr>
        <p:blipFill rotWithShape="1">
          <a:blip r:embed="rId10">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2"/>
            </p:custDataLst>
          </p:nvPr>
        </p:nvCxnSpPr>
        <p:spPr>
          <a:xfrm>
            <a:off x="1850886" y="1096111"/>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3"/>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8" name="标题"/>
          <p:cNvSpPr txBox="1">
            <a:spLocks noGrp="1"/>
          </p:cNvSpPr>
          <p:nvPr>
            <p:ph type="title" idx="2" hasCustomPrompt="1"/>
            <p:custDataLst>
              <p:tags r:id="rId4"/>
            </p:custDataLst>
          </p:nvPr>
        </p:nvSpPr>
        <p:spPr>
          <a:xfrm>
            <a:off x="904875" y="1714500"/>
            <a:ext cx="7571105" cy="1934210"/>
          </a:xfrm>
          <a:prstGeom prst="rect">
            <a:avLst/>
          </a:prstGeom>
          <a:noFill/>
        </p:spPr>
        <p:txBody>
          <a:bodyPr vert="horz" wrap="square" lIns="0" tIns="0" rIns="0" bIns="0" rtlCol="0" anchor="ctr"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p>
        </p:txBody>
      </p:sp>
      <p:sp>
        <p:nvSpPr>
          <p:cNvPr id="7" name="署名"/>
          <p:cNvSpPr txBox="1">
            <a:spLocks noGrp="1"/>
          </p:cNvSpPr>
          <p:nvPr>
            <p:ph type="body" idx="1" hasCustomPrompt="1"/>
            <p:custDataLst>
              <p:tags r:id="rId5"/>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dirty="0">
                <a:sym typeface="+mn-ea"/>
              </a:rPr>
              <a:t>单击此处编辑文本</a:t>
            </a:r>
          </a:p>
        </p:txBody>
      </p:sp>
      <p:sp>
        <p:nvSpPr>
          <p:cNvPr id="4" name="日期占位符 3"/>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5" name="页脚占位符 4"/>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2024/5/15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ags" Target="../tags/tag3.xml"/><Relationship Id="rId3" Type="http://schemas.openxmlformats.org/officeDocument/2006/relationships/slideLayout" Target="../slideLayouts/slideLayout15.xml"/><Relationship Id="rId21" Type="http://schemas.openxmlformats.org/officeDocument/2006/relationships/tags" Target="../tags/tag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2.xml"/><Relationship Id="rId25" Type="http://schemas.openxmlformats.org/officeDocument/2006/relationships/image" Target="../media/image2.jpeg"/><Relationship Id="rId2" Type="http://schemas.openxmlformats.org/officeDocument/2006/relationships/slideLayout" Target="../slideLayouts/slideLayout14.xml"/><Relationship Id="rId16" Type="http://schemas.openxmlformats.org/officeDocument/2006/relationships/theme" Target="../theme/theme2.xml"/><Relationship Id="rId20" Type="http://schemas.openxmlformats.org/officeDocument/2006/relationships/tags" Target="../tags/tag5.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ags" Target="../tags/tag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ags" Target="../tags/tag8.xml"/><Relationship Id="rId10" Type="http://schemas.openxmlformats.org/officeDocument/2006/relationships/slideLayout" Target="../slideLayouts/slideLayout22.xml"/><Relationship Id="rId19" Type="http://schemas.openxmlformats.org/officeDocument/2006/relationships/tags" Target="../tags/tag4.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88.xml"/><Relationship Id="rId18" Type="http://schemas.openxmlformats.org/officeDocument/2006/relationships/tags" Target="../tags/tag93.xml"/><Relationship Id="rId3" Type="http://schemas.openxmlformats.org/officeDocument/2006/relationships/slideLayout" Target="../slideLayouts/slideLayout30.xml"/><Relationship Id="rId21" Type="http://schemas.openxmlformats.org/officeDocument/2006/relationships/image" Target="../media/image2.jpeg"/><Relationship Id="rId7" Type="http://schemas.openxmlformats.org/officeDocument/2006/relationships/slideLayout" Target="../slideLayouts/slideLayout34.xml"/><Relationship Id="rId12" Type="http://schemas.openxmlformats.org/officeDocument/2006/relationships/theme" Target="../theme/theme3.xml"/><Relationship Id="rId17" Type="http://schemas.openxmlformats.org/officeDocument/2006/relationships/tags" Target="../tags/tag92.xml"/><Relationship Id="rId2" Type="http://schemas.openxmlformats.org/officeDocument/2006/relationships/slideLayout" Target="../slideLayouts/slideLayout29.xml"/><Relationship Id="rId16" Type="http://schemas.openxmlformats.org/officeDocument/2006/relationships/tags" Target="../tags/tag91.xml"/><Relationship Id="rId20" Type="http://schemas.openxmlformats.org/officeDocument/2006/relationships/tags" Target="../tags/tag95.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ags" Target="../tags/tag90.xml"/><Relationship Id="rId10" Type="http://schemas.openxmlformats.org/officeDocument/2006/relationships/slideLayout" Target="../slideLayouts/slideLayout37.xml"/><Relationship Id="rId19" Type="http://schemas.openxmlformats.org/officeDocument/2006/relationships/tags" Target="../tags/tag94.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ags" Target="../tags/tag8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ags" Target="../tags/tag174.xml"/><Relationship Id="rId18" Type="http://schemas.openxmlformats.org/officeDocument/2006/relationships/tags" Target="../tags/tag179.xml"/><Relationship Id="rId3" Type="http://schemas.openxmlformats.org/officeDocument/2006/relationships/slideLayout" Target="../slideLayouts/slideLayout41.xml"/><Relationship Id="rId21" Type="http://schemas.openxmlformats.org/officeDocument/2006/relationships/image" Target="../media/image2.jpeg"/><Relationship Id="rId7" Type="http://schemas.openxmlformats.org/officeDocument/2006/relationships/slideLayout" Target="../slideLayouts/slideLayout45.xml"/><Relationship Id="rId12" Type="http://schemas.openxmlformats.org/officeDocument/2006/relationships/theme" Target="../theme/theme4.xml"/><Relationship Id="rId17" Type="http://schemas.openxmlformats.org/officeDocument/2006/relationships/tags" Target="../tags/tag178.xml"/><Relationship Id="rId2" Type="http://schemas.openxmlformats.org/officeDocument/2006/relationships/slideLayout" Target="../slideLayouts/slideLayout40.xml"/><Relationship Id="rId16" Type="http://schemas.openxmlformats.org/officeDocument/2006/relationships/tags" Target="../tags/tag177.xml"/><Relationship Id="rId20" Type="http://schemas.openxmlformats.org/officeDocument/2006/relationships/tags" Target="../tags/tag181.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ags" Target="../tags/tag176.xml"/><Relationship Id="rId10" Type="http://schemas.openxmlformats.org/officeDocument/2006/relationships/slideLayout" Target="../slideLayouts/slideLayout48.xml"/><Relationship Id="rId19" Type="http://schemas.openxmlformats.org/officeDocument/2006/relationships/tags" Target="../tags/tag180.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ags" Target="../tags/tag17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ags" Target="../tags/tag260.xml"/><Relationship Id="rId18" Type="http://schemas.openxmlformats.org/officeDocument/2006/relationships/tags" Target="../tags/tag265.xml"/><Relationship Id="rId3" Type="http://schemas.openxmlformats.org/officeDocument/2006/relationships/slideLayout" Target="../slideLayouts/slideLayout52.xml"/><Relationship Id="rId21" Type="http://schemas.openxmlformats.org/officeDocument/2006/relationships/image" Target="../media/image2.jpeg"/><Relationship Id="rId7" Type="http://schemas.openxmlformats.org/officeDocument/2006/relationships/slideLayout" Target="../slideLayouts/slideLayout56.xml"/><Relationship Id="rId12" Type="http://schemas.openxmlformats.org/officeDocument/2006/relationships/theme" Target="../theme/theme5.xml"/><Relationship Id="rId17" Type="http://schemas.openxmlformats.org/officeDocument/2006/relationships/tags" Target="../tags/tag264.xml"/><Relationship Id="rId2" Type="http://schemas.openxmlformats.org/officeDocument/2006/relationships/slideLayout" Target="../slideLayouts/slideLayout51.xml"/><Relationship Id="rId16" Type="http://schemas.openxmlformats.org/officeDocument/2006/relationships/tags" Target="../tags/tag263.xml"/><Relationship Id="rId20" Type="http://schemas.openxmlformats.org/officeDocument/2006/relationships/tags" Target="../tags/tag267.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ags" Target="../tags/tag262.xml"/><Relationship Id="rId10" Type="http://schemas.openxmlformats.org/officeDocument/2006/relationships/slideLayout" Target="../slideLayouts/slideLayout59.xml"/><Relationship Id="rId19" Type="http://schemas.openxmlformats.org/officeDocument/2006/relationships/tags" Target="../tags/tag266.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ags" Target="../tags/tag2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ags" Target="../tags/tag346.xml"/><Relationship Id="rId18" Type="http://schemas.openxmlformats.org/officeDocument/2006/relationships/tags" Target="../tags/tag351.xml"/><Relationship Id="rId3" Type="http://schemas.openxmlformats.org/officeDocument/2006/relationships/slideLayout" Target="../slideLayouts/slideLayout63.xml"/><Relationship Id="rId21" Type="http://schemas.openxmlformats.org/officeDocument/2006/relationships/image" Target="../media/image2.jpeg"/><Relationship Id="rId7" Type="http://schemas.openxmlformats.org/officeDocument/2006/relationships/slideLayout" Target="../slideLayouts/slideLayout67.xml"/><Relationship Id="rId12" Type="http://schemas.openxmlformats.org/officeDocument/2006/relationships/theme" Target="../theme/theme6.xml"/><Relationship Id="rId17" Type="http://schemas.openxmlformats.org/officeDocument/2006/relationships/tags" Target="../tags/tag350.xml"/><Relationship Id="rId2" Type="http://schemas.openxmlformats.org/officeDocument/2006/relationships/slideLayout" Target="../slideLayouts/slideLayout62.xml"/><Relationship Id="rId16" Type="http://schemas.openxmlformats.org/officeDocument/2006/relationships/tags" Target="../tags/tag349.xml"/><Relationship Id="rId20" Type="http://schemas.openxmlformats.org/officeDocument/2006/relationships/tags" Target="../tags/tag353.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ags" Target="../tags/tag348.xml"/><Relationship Id="rId10" Type="http://schemas.openxmlformats.org/officeDocument/2006/relationships/slideLayout" Target="../slideLayouts/slideLayout70.xml"/><Relationship Id="rId19" Type="http://schemas.openxmlformats.org/officeDocument/2006/relationships/tags" Target="../tags/tag352.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tags" Target="../tags/tag3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2024/5/15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7"/>
            </p:custDataLst>
          </p:nvPr>
        </p:nvPicPr>
        <p:blipFill rotWithShape="1">
          <a:blip r:embed="rId25">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矩形 7"/>
          <p:cNvSpPr/>
          <p:nvPr>
            <p:custDataLst>
              <p:tags r:id="rId18"/>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19"/>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20"/>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21"/>
            </p:custDataLst>
          </p:nvPr>
        </p:nvSpPr>
        <p:spPr>
          <a:xfrm>
            <a:off x="8610600" y="6356350"/>
            <a:ext cx="2743200" cy="365125"/>
          </a:xfrm>
        </p:spPr>
        <p:txBody>
          <a:bodyPr/>
          <a:lstStyle/>
          <a:p>
            <a:fld id="{73127340-2293-49D2-96F1-6E7BF0C8FD9C}" type="slidenum">
              <a:rPr lang="zh-CN" altLang="en-US" smtClean="0"/>
              <a:t>‹#›</a:t>
            </a:fld>
            <a:endParaRPr lang="zh-CN" altLang="en-US"/>
          </a:p>
        </p:txBody>
      </p:sp>
      <p:sp>
        <p:nvSpPr>
          <p:cNvPr id="2" name="文本占位符 1"/>
          <p:cNvSpPr>
            <a:spLocks noGrp="1"/>
          </p:cNvSpPr>
          <p:nvPr>
            <p:ph type="body" idx="1"/>
            <p:custDataLst>
              <p:tags r:id="rId22"/>
            </p:custDataLst>
          </p:nvPr>
        </p:nvSpPr>
        <p:spPr>
          <a:xfrm>
            <a:off x="869314" y="1333850"/>
            <a:ext cx="10708006" cy="48431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pPr>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9" name="标题占位符 8"/>
          <p:cNvSpPr>
            <a:spLocks noGrp="1"/>
          </p:cNvSpPr>
          <p:nvPr>
            <p:ph type="title"/>
            <p:custDataLst>
              <p:tags r:id="rId23"/>
            </p:custDataLst>
          </p:nvPr>
        </p:nvSpPr>
        <p:spPr>
          <a:xfrm>
            <a:off x="869313" y="478972"/>
            <a:ext cx="10744201" cy="675492"/>
          </a:xfrm>
          <a:prstGeom prst="rect">
            <a:avLst/>
          </a:prstGeom>
          <a:noFill/>
        </p:spPr>
        <p:txBody>
          <a:bodyPr vert="horz" wrap="square" lIns="91440" tIns="0" rIns="91440" bIns="0" rtlCol="0" anchor="b" anchorCtr="0">
            <a:normAutofit/>
          </a:bodyPr>
          <a:lstStyle/>
          <a:p>
            <a:pPr marL="0" marR="0" lvl="0" fontAlgn="auto">
              <a:lnSpc>
                <a:spcPct val="100000"/>
              </a:lnSpc>
              <a:buClrTx/>
              <a:buSzTx/>
              <a:buFontTx/>
            </a:pPr>
            <a:r>
              <a:rPr lang="zh-CN" altLang="en-US" dirty="0"/>
              <a:t>单击此处编辑母版标题样式</a:t>
            </a:r>
          </a:p>
        </p:txBody>
      </p:sp>
      <p:sp>
        <p:nvSpPr>
          <p:cNvPr id="10" name="KSO_TEMPLATE" hidden="1"/>
          <p:cNvSpPr/>
          <p:nvPr userDrawn="1">
            <p:custDataLst>
              <p:tags r:id="rId24"/>
            </p:custDataLst>
          </p:nvPr>
        </p:nvSpPr>
        <p:spPr>
          <a:xfrm>
            <a:off x="0" y="0"/>
            <a:ext cx="0" cy="0"/>
          </a:xfrm>
          <a:prstGeom prst="rect">
            <a:avLst/>
          </a:pr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21" r:id="rId12"/>
    <p:sldLayoutId id="2147483722" r:id="rId13"/>
    <p:sldLayoutId id="2147483723" r:id="rId14"/>
    <p:sldLayoutId id="2147483724" r:id="rId15"/>
  </p:sldLayoutIdLst>
  <p:txStyles>
    <p:titleStyle>
      <a:lvl1pPr algn="l" defTabSz="914400" rtl="0" eaLnBrk="1" latinLnBrk="0" hangingPunct="1">
        <a:lnSpc>
          <a:spcPct val="90000"/>
        </a:lnSpc>
        <a:spcBef>
          <a:spcPct val="0"/>
        </a:spcBef>
        <a:buNone/>
        <a:defRPr kumimoji="0" lang="zh-CN" altLang="en-US" sz="3200" b="1" i="0" u="none" strike="noStrike" kern="1200" cap="none" spc="0" normalizeH="0" baseline="0" dirty="0" smtClean="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noProof="1" dirty="0" smtClean="0">
          <a:ln>
            <a:noFill/>
            <a:prstDash val="sysDot"/>
          </a:ln>
          <a:solidFill>
            <a:schemeClr val="tx1">
              <a:lumMod val="75000"/>
              <a:lumOff val="25000"/>
            </a:schemeClr>
          </a:solidFill>
          <a:uFillTx/>
          <a:latin typeface="+mn-ea"/>
          <a:ea typeface="+mn-ea"/>
          <a:cs typeface="+mn-cs"/>
          <a:sym typeface="+mn-ea"/>
        </a:defRPr>
      </a:lvl1pPr>
      <a:lvl2pPr marL="6858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2pPr>
      <a:lvl3pPr marL="11430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3pPr>
      <a:lvl4pPr marL="16002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4pPr>
      <a:lvl5pPr marL="20574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3"/>
            </p:custDataLst>
          </p:nvPr>
        </p:nvPicPr>
        <p:blipFill rotWithShape="1">
          <a:blip r:embed="rId21">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矩形 7"/>
          <p:cNvSpPr/>
          <p:nvPr>
            <p:custDataLst>
              <p:tags r:id="rId1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1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1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17"/>
            </p:custDataLst>
          </p:nvPr>
        </p:nvSpPr>
        <p:spPr>
          <a:xfrm>
            <a:off x="8610600" y="6356350"/>
            <a:ext cx="2743200" cy="365125"/>
          </a:xfrm>
        </p:spPr>
        <p:txBody>
          <a:bodyPr/>
          <a:lstStyle/>
          <a:p>
            <a:fld id="{73127340-2293-49D2-96F1-6E7BF0C8FD9C}" type="slidenum">
              <a:rPr lang="zh-CN" altLang="en-US" smtClean="0"/>
              <a:t>‹#›</a:t>
            </a:fld>
            <a:endParaRPr lang="zh-CN" altLang="en-US"/>
          </a:p>
        </p:txBody>
      </p:sp>
      <p:sp>
        <p:nvSpPr>
          <p:cNvPr id="2" name="文本占位符 1"/>
          <p:cNvSpPr>
            <a:spLocks noGrp="1"/>
          </p:cNvSpPr>
          <p:nvPr>
            <p:ph type="body" idx="1"/>
            <p:custDataLst>
              <p:tags r:id="rId18"/>
            </p:custDataLst>
          </p:nvPr>
        </p:nvSpPr>
        <p:spPr>
          <a:xfrm>
            <a:off x="869314" y="1333850"/>
            <a:ext cx="10708006" cy="48431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pPr>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9" name="标题占位符 8"/>
          <p:cNvSpPr>
            <a:spLocks noGrp="1"/>
          </p:cNvSpPr>
          <p:nvPr>
            <p:ph type="title"/>
            <p:custDataLst>
              <p:tags r:id="rId19"/>
            </p:custDataLst>
          </p:nvPr>
        </p:nvSpPr>
        <p:spPr>
          <a:xfrm>
            <a:off x="869313" y="478972"/>
            <a:ext cx="10744201" cy="675492"/>
          </a:xfrm>
          <a:prstGeom prst="rect">
            <a:avLst/>
          </a:prstGeom>
          <a:noFill/>
        </p:spPr>
        <p:txBody>
          <a:bodyPr vert="horz" wrap="square" lIns="91440" tIns="0" rIns="91440" bIns="0" rtlCol="0" anchor="b" anchorCtr="0">
            <a:normAutofit/>
          </a:bodyPr>
          <a:lstStyle/>
          <a:p>
            <a:pPr marL="0" marR="0" lvl="0" fontAlgn="auto">
              <a:lnSpc>
                <a:spcPct val="100000"/>
              </a:lnSpc>
              <a:buClrTx/>
              <a:buSzTx/>
              <a:buFontTx/>
            </a:pPr>
            <a:r>
              <a:rPr lang="zh-CN" altLang="en-US" dirty="0"/>
              <a:t>单击此处编辑母版标题样式</a:t>
            </a:r>
          </a:p>
        </p:txBody>
      </p:sp>
      <p:sp>
        <p:nvSpPr>
          <p:cNvPr id="10" name="KSO_TEMPLATE" hidden="1"/>
          <p:cNvSpPr/>
          <p:nvPr userDrawn="1">
            <p:custDataLst>
              <p:tags r:id="rId20"/>
            </p:custDataLst>
          </p:nvPr>
        </p:nvSpPr>
        <p:spPr>
          <a:xfrm>
            <a:off x="0" y="0"/>
            <a:ext cx="0" cy="0"/>
          </a:xfrm>
          <a:prstGeom prst="rect">
            <a:avLst/>
          </a:pr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0" lang="zh-CN" altLang="en-US" sz="3200" b="1" i="0" u="none" strike="noStrike" kern="1200" cap="none" spc="0" normalizeH="0" baseline="0" dirty="0" smtClean="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noProof="1" dirty="0" smtClean="0">
          <a:ln>
            <a:noFill/>
            <a:prstDash val="sysDot"/>
          </a:ln>
          <a:solidFill>
            <a:schemeClr val="tx1">
              <a:lumMod val="75000"/>
              <a:lumOff val="25000"/>
            </a:schemeClr>
          </a:solidFill>
          <a:uFillTx/>
          <a:latin typeface="+mn-ea"/>
          <a:ea typeface="+mn-ea"/>
          <a:cs typeface="+mn-cs"/>
          <a:sym typeface="+mn-ea"/>
        </a:defRPr>
      </a:lvl1pPr>
      <a:lvl2pPr marL="6858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2pPr>
      <a:lvl3pPr marL="11430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3pPr>
      <a:lvl4pPr marL="16002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4pPr>
      <a:lvl5pPr marL="20574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3"/>
            </p:custDataLst>
          </p:nvPr>
        </p:nvPicPr>
        <p:blipFill rotWithShape="1">
          <a:blip r:embed="rId21">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矩形 7"/>
          <p:cNvSpPr/>
          <p:nvPr>
            <p:custDataLst>
              <p:tags r:id="rId1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1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1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17"/>
            </p:custDataLst>
          </p:nvPr>
        </p:nvSpPr>
        <p:spPr>
          <a:xfrm>
            <a:off x="8610600" y="6356350"/>
            <a:ext cx="2743200" cy="365125"/>
          </a:xfrm>
        </p:spPr>
        <p:txBody>
          <a:bodyPr/>
          <a:lstStyle/>
          <a:p>
            <a:fld id="{73127340-2293-49D2-96F1-6E7BF0C8FD9C}" type="slidenum">
              <a:rPr lang="zh-CN" altLang="en-US" smtClean="0"/>
              <a:t>‹#›</a:t>
            </a:fld>
            <a:endParaRPr lang="zh-CN" altLang="en-US"/>
          </a:p>
        </p:txBody>
      </p:sp>
      <p:sp>
        <p:nvSpPr>
          <p:cNvPr id="2" name="文本占位符 1"/>
          <p:cNvSpPr>
            <a:spLocks noGrp="1"/>
          </p:cNvSpPr>
          <p:nvPr>
            <p:ph type="body" idx="1"/>
            <p:custDataLst>
              <p:tags r:id="rId18"/>
            </p:custDataLst>
          </p:nvPr>
        </p:nvSpPr>
        <p:spPr>
          <a:xfrm>
            <a:off x="869314" y="1333850"/>
            <a:ext cx="10708006" cy="48431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pPr>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9" name="标题占位符 8"/>
          <p:cNvSpPr>
            <a:spLocks noGrp="1"/>
          </p:cNvSpPr>
          <p:nvPr>
            <p:ph type="title"/>
            <p:custDataLst>
              <p:tags r:id="rId19"/>
            </p:custDataLst>
          </p:nvPr>
        </p:nvSpPr>
        <p:spPr>
          <a:xfrm>
            <a:off x="869313" y="478972"/>
            <a:ext cx="10744201" cy="675492"/>
          </a:xfrm>
          <a:prstGeom prst="rect">
            <a:avLst/>
          </a:prstGeom>
          <a:noFill/>
        </p:spPr>
        <p:txBody>
          <a:bodyPr vert="horz" wrap="square" lIns="91440" tIns="0" rIns="91440" bIns="0" rtlCol="0" anchor="b" anchorCtr="0">
            <a:normAutofit/>
          </a:bodyPr>
          <a:lstStyle/>
          <a:p>
            <a:pPr marL="0" marR="0" lvl="0" fontAlgn="auto">
              <a:lnSpc>
                <a:spcPct val="100000"/>
              </a:lnSpc>
              <a:buClrTx/>
              <a:buSzTx/>
              <a:buFontTx/>
            </a:pPr>
            <a:r>
              <a:rPr lang="zh-CN" altLang="en-US" dirty="0"/>
              <a:t>单击此处编辑母版标题样式</a:t>
            </a:r>
          </a:p>
        </p:txBody>
      </p:sp>
      <p:sp>
        <p:nvSpPr>
          <p:cNvPr id="10" name="KSO_TEMPLATE" hidden="1"/>
          <p:cNvSpPr/>
          <p:nvPr userDrawn="1">
            <p:custDataLst>
              <p:tags r:id="rId20"/>
            </p:custDataLst>
          </p:nvPr>
        </p:nvSpPr>
        <p:spPr>
          <a:xfrm>
            <a:off x="0" y="0"/>
            <a:ext cx="0" cy="0"/>
          </a:xfrm>
          <a:prstGeom prst="rect">
            <a:avLst/>
          </a:pr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kumimoji="0" lang="zh-CN" altLang="en-US" sz="3200" b="1" i="0" u="none" strike="noStrike" kern="1200" cap="none" spc="0" normalizeH="0" baseline="0" dirty="0" smtClean="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noProof="1" dirty="0" smtClean="0">
          <a:ln>
            <a:noFill/>
            <a:prstDash val="sysDot"/>
          </a:ln>
          <a:solidFill>
            <a:schemeClr val="tx1">
              <a:lumMod val="75000"/>
              <a:lumOff val="25000"/>
            </a:schemeClr>
          </a:solidFill>
          <a:uFillTx/>
          <a:latin typeface="+mn-ea"/>
          <a:ea typeface="+mn-ea"/>
          <a:cs typeface="+mn-cs"/>
          <a:sym typeface="+mn-ea"/>
        </a:defRPr>
      </a:lvl1pPr>
      <a:lvl2pPr marL="6858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2pPr>
      <a:lvl3pPr marL="11430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3pPr>
      <a:lvl4pPr marL="16002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4pPr>
      <a:lvl5pPr marL="20574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3"/>
            </p:custDataLst>
          </p:nvPr>
        </p:nvPicPr>
        <p:blipFill rotWithShape="1">
          <a:blip r:embed="rId21">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矩形 7"/>
          <p:cNvSpPr/>
          <p:nvPr>
            <p:custDataLst>
              <p:tags r:id="rId1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1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1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17"/>
            </p:custDataLst>
          </p:nvPr>
        </p:nvSpPr>
        <p:spPr>
          <a:xfrm>
            <a:off x="8610600" y="6356350"/>
            <a:ext cx="2743200" cy="365125"/>
          </a:xfrm>
        </p:spPr>
        <p:txBody>
          <a:bodyPr/>
          <a:lstStyle/>
          <a:p>
            <a:fld id="{73127340-2293-49D2-96F1-6E7BF0C8FD9C}" type="slidenum">
              <a:rPr lang="zh-CN" altLang="en-US" smtClean="0"/>
              <a:t>‹#›</a:t>
            </a:fld>
            <a:endParaRPr lang="zh-CN" altLang="en-US"/>
          </a:p>
        </p:txBody>
      </p:sp>
      <p:sp>
        <p:nvSpPr>
          <p:cNvPr id="2" name="文本占位符 1"/>
          <p:cNvSpPr>
            <a:spLocks noGrp="1"/>
          </p:cNvSpPr>
          <p:nvPr>
            <p:ph type="body" idx="1"/>
            <p:custDataLst>
              <p:tags r:id="rId18"/>
            </p:custDataLst>
          </p:nvPr>
        </p:nvSpPr>
        <p:spPr>
          <a:xfrm>
            <a:off x="869314" y="1333850"/>
            <a:ext cx="10708006" cy="48431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pPr>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9" name="标题占位符 8"/>
          <p:cNvSpPr>
            <a:spLocks noGrp="1"/>
          </p:cNvSpPr>
          <p:nvPr>
            <p:ph type="title"/>
            <p:custDataLst>
              <p:tags r:id="rId19"/>
            </p:custDataLst>
          </p:nvPr>
        </p:nvSpPr>
        <p:spPr>
          <a:xfrm>
            <a:off x="869313" y="478972"/>
            <a:ext cx="10744201" cy="675492"/>
          </a:xfrm>
          <a:prstGeom prst="rect">
            <a:avLst/>
          </a:prstGeom>
          <a:noFill/>
        </p:spPr>
        <p:txBody>
          <a:bodyPr vert="horz" wrap="square" lIns="91440" tIns="0" rIns="91440" bIns="0" rtlCol="0" anchor="b" anchorCtr="0">
            <a:normAutofit/>
          </a:bodyPr>
          <a:lstStyle/>
          <a:p>
            <a:pPr marL="0" marR="0" lvl="0" fontAlgn="auto">
              <a:lnSpc>
                <a:spcPct val="100000"/>
              </a:lnSpc>
              <a:buClrTx/>
              <a:buSzTx/>
              <a:buFontTx/>
            </a:pPr>
            <a:r>
              <a:rPr lang="zh-CN" altLang="en-US" dirty="0"/>
              <a:t>单击此处编辑母版标题样式</a:t>
            </a:r>
          </a:p>
        </p:txBody>
      </p:sp>
      <p:sp>
        <p:nvSpPr>
          <p:cNvPr id="10" name="KSO_TEMPLATE" hidden="1"/>
          <p:cNvSpPr/>
          <p:nvPr userDrawn="1">
            <p:custDataLst>
              <p:tags r:id="rId20"/>
            </p:custDataLst>
          </p:nvPr>
        </p:nvSpPr>
        <p:spPr>
          <a:xfrm>
            <a:off x="0" y="0"/>
            <a:ext cx="0" cy="0"/>
          </a:xfrm>
          <a:prstGeom prst="rect">
            <a:avLst/>
          </a:pr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kumimoji="0" lang="zh-CN" altLang="en-US" sz="3200" b="1" i="0" u="none" strike="noStrike" kern="1200" cap="none" spc="0" normalizeH="0" baseline="0" dirty="0" smtClean="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noProof="1" dirty="0" smtClean="0">
          <a:ln>
            <a:noFill/>
            <a:prstDash val="sysDot"/>
          </a:ln>
          <a:solidFill>
            <a:schemeClr val="tx1">
              <a:lumMod val="75000"/>
              <a:lumOff val="25000"/>
            </a:schemeClr>
          </a:solidFill>
          <a:uFillTx/>
          <a:latin typeface="+mn-ea"/>
          <a:ea typeface="+mn-ea"/>
          <a:cs typeface="+mn-cs"/>
          <a:sym typeface="+mn-ea"/>
        </a:defRPr>
      </a:lvl1pPr>
      <a:lvl2pPr marL="6858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2pPr>
      <a:lvl3pPr marL="11430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3pPr>
      <a:lvl4pPr marL="16002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4pPr>
      <a:lvl5pPr marL="20574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3"/>
            </p:custDataLst>
          </p:nvPr>
        </p:nvPicPr>
        <p:blipFill rotWithShape="1">
          <a:blip r:embed="rId21">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矩形 7"/>
          <p:cNvSpPr/>
          <p:nvPr>
            <p:custDataLst>
              <p:tags r:id="rId1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15"/>
            </p:custDataLst>
          </p:nvPr>
        </p:nvSpPr>
        <p:spPr>
          <a:xfrm>
            <a:off x="838200" y="6356350"/>
            <a:ext cx="2743200" cy="365125"/>
          </a:xfrm>
        </p:spPr>
        <p:txBody>
          <a:bodyPr/>
          <a:lstStyle/>
          <a:p>
            <a:fld id="{AC1B7B3F-A56B-4310-A966-BD55D80449F1}" type="datetimeFigureOut">
              <a:rPr lang="zh-CN" altLang="en-US" smtClean="0"/>
              <a:t>2024/5/15</a:t>
            </a:fld>
            <a:endParaRPr lang="zh-CN" altLang="en-US"/>
          </a:p>
        </p:txBody>
      </p:sp>
      <p:sp>
        <p:nvSpPr>
          <p:cNvPr id="4" name="页脚占位符 3"/>
          <p:cNvSpPr>
            <a:spLocks noGrp="1"/>
          </p:cNvSpPr>
          <p:nvPr>
            <p:ph type="ftr" sz="quarter" idx="11"/>
            <p:custDataLst>
              <p:tags r:id="rId1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17"/>
            </p:custDataLst>
          </p:nvPr>
        </p:nvSpPr>
        <p:spPr>
          <a:xfrm>
            <a:off x="8610600" y="6356350"/>
            <a:ext cx="2743200" cy="365125"/>
          </a:xfrm>
        </p:spPr>
        <p:txBody>
          <a:bodyPr/>
          <a:lstStyle/>
          <a:p>
            <a:fld id="{73127340-2293-49D2-96F1-6E7BF0C8FD9C}" type="slidenum">
              <a:rPr lang="zh-CN" altLang="en-US" smtClean="0"/>
              <a:t>‹#›</a:t>
            </a:fld>
            <a:endParaRPr lang="zh-CN" altLang="en-US"/>
          </a:p>
        </p:txBody>
      </p:sp>
      <p:sp>
        <p:nvSpPr>
          <p:cNvPr id="2" name="文本占位符 1"/>
          <p:cNvSpPr>
            <a:spLocks noGrp="1"/>
          </p:cNvSpPr>
          <p:nvPr>
            <p:ph type="body" idx="1"/>
            <p:custDataLst>
              <p:tags r:id="rId18"/>
            </p:custDataLst>
          </p:nvPr>
        </p:nvSpPr>
        <p:spPr>
          <a:xfrm>
            <a:off x="869314" y="1333850"/>
            <a:ext cx="10708006" cy="48431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pPr>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9" name="标题占位符 8"/>
          <p:cNvSpPr>
            <a:spLocks noGrp="1"/>
          </p:cNvSpPr>
          <p:nvPr>
            <p:ph type="title"/>
            <p:custDataLst>
              <p:tags r:id="rId19"/>
            </p:custDataLst>
          </p:nvPr>
        </p:nvSpPr>
        <p:spPr>
          <a:xfrm>
            <a:off x="869313" y="478972"/>
            <a:ext cx="10744201" cy="675492"/>
          </a:xfrm>
          <a:prstGeom prst="rect">
            <a:avLst/>
          </a:prstGeom>
          <a:noFill/>
        </p:spPr>
        <p:txBody>
          <a:bodyPr vert="horz" wrap="square" lIns="91440" tIns="0" rIns="91440" bIns="0" rtlCol="0" anchor="b" anchorCtr="0">
            <a:normAutofit/>
          </a:bodyPr>
          <a:lstStyle/>
          <a:p>
            <a:pPr marL="0" marR="0" lvl="0" fontAlgn="auto">
              <a:lnSpc>
                <a:spcPct val="100000"/>
              </a:lnSpc>
              <a:buClrTx/>
              <a:buSzTx/>
              <a:buFontTx/>
            </a:pPr>
            <a:r>
              <a:rPr lang="zh-CN" altLang="en-US" dirty="0"/>
              <a:t>单击此处编辑母版标题样式</a:t>
            </a:r>
          </a:p>
        </p:txBody>
      </p:sp>
      <p:sp>
        <p:nvSpPr>
          <p:cNvPr id="10" name="KSO_TEMPLATE" hidden="1"/>
          <p:cNvSpPr/>
          <p:nvPr userDrawn="1">
            <p:custDataLst>
              <p:tags r:id="rId20"/>
            </p:custDataLst>
          </p:nvPr>
        </p:nvSpPr>
        <p:spPr>
          <a:xfrm>
            <a:off x="0" y="0"/>
            <a:ext cx="0" cy="0"/>
          </a:xfrm>
          <a:prstGeom prst="rect">
            <a:avLst/>
          </a:pr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0" lang="zh-CN" altLang="en-US" sz="3200" b="1" i="0" u="none" strike="noStrike" kern="1200" cap="none" spc="0" normalizeH="0" baseline="0" dirty="0" smtClean="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noProof="1" dirty="0" smtClean="0">
          <a:ln>
            <a:noFill/>
            <a:prstDash val="sysDot"/>
          </a:ln>
          <a:solidFill>
            <a:schemeClr val="tx1">
              <a:lumMod val="75000"/>
              <a:lumOff val="25000"/>
            </a:schemeClr>
          </a:solidFill>
          <a:uFillTx/>
          <a:latin typeface="+mn-ea"/>
          <a:ea typeface="+mn-ea"/>
          <a:cs typeface="+mn-cs"/>
          <a:sym typeface="+mn-ea"/>
        </a:defRPr>
      </a:lvl1pPr>
      <a:lvl2pPr marL="6858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2pPr>
      <a:lvl3pPr marL="11430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3pPr>
      <a:lvl4pPr marL="16002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4pPr>
      <a:lvl5pPr marL="20574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34.xml"/><Relationship Id="rId2" Type="http://schemas.openxmlformats.org/officeDocument/2006/relationships/tags" Target="../tags/tag433.xml"/><Relationship Id="rId1" Type="http://schemas.openxmlformats.org/officeDocument/2006/relationships/tags" Target="../tags/tag432.xml"/><Relationship Id="rId6" Type="http://schemas.openxmlformats.org/officeDocument/2006/relationships/image" Target="../media/image5.jpeg"/><Relationship Id="rId5" Type="http://schemas.openxmlformats.org/officeDocument/2006/relationships/slideLayout" Target="../slideLayouts/slideLayout12.xml"/><Relationship Id="rId4" Type="http://schemas.openxmlformats.org/officeDocument/2006/relationships/tags" Target="../tags/tag435.xml"/></Relationships>
</file>

<file path=ppt/slides/_rels/slide10.xml.rels><?xml version="1.0" encoding="UTF-8" standalone="yes"?>
<Relationships xmlns="http://schemas.openxmlformats.org/package/2006/relationships"><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tags" Target="../tags/tag473.xml"/><Relationship Id="rId6" Type="http://schemas.openxmlformats.org/officeDocument/2006/relationships/image" Target="../media/image5.jpeg"/><Relationship Id="rId5" Type="http://schemas.openxmlformats.org/officeDocument/2006/relationships/notesSlide" Target="../notesSlides/notesSlide5.xml"/><Relationship Id="rId4"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tags" Target="../tags/tag478.xml"/><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image" Target="../media/image5.jpeg"/><Relationship Id="rId5" Type="http://schemas.openxmlformats.org/officeDocument/2006/relationships/notesSlide" Target="../notesSlides/notesSlide6.xml"/><Relationship Id="rId4"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tags" Target="../tags/tag481.xml"/><Relationship Id="rId7" Type="http://schemas.openxmlformats.org/officeDocument/2006/relationships/image" Target="../media/image5.jpeg"/><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slideLayout" Target="../slideLayouts/slideLayout45.xml"/><Relationship Id="rId5" Type="http://schemas.openxmlformats.org/officeDocument/2006/relationships/tags" Target="../tags/tag483.xml"/><Relationship Id="rId4" Type="http://schemas.openxmlformats.org/officeDocument/2006/relationships/tags" Target="../tags/tag482.xml"/></Relationships>
</file>

<file path=ppt/slides/_rels/slide13.xml.rels><?xml version="1.0" encoding="UTF-8" standalone="yes"?>
<Relationships xmlns="http://schemas.openxmlformats.org/package/2006/relationships"><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image" Target="../media/image5.jpeg"/><Relationship Id="rId5" Type="http://schemas.openxmlformats.org/officeDocument/2006/relationships/notesSlide" Target="../notesSlides/notesSlide7.xml"/><Relationship Id="rId4"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3" Type="http://schemas.openxmlformats.org/officeDocument/2006/relationships/tags" Target="../tags/tag489.xml"/><Relationship Id="rId7" Type="http://schemas.openxmlformats.org/officeDocument/2006/relationships/image" Target="../media/image5.jpeg"/><Relationship Id="rId2" Type="http://schemas.openxmlformats.org/officeDocument/2006/relationships/tags" Target="../tags/tag488.xml"/><Relationship Id="rId1" Type="http://schemas.openxmlformats.org/officeDocument/2006/relationships/tags" Target="../tags/tag487.xml"/><Relationship Id="rId6" Type="http://schemas.openxmlformats.org/officeDocument/2006/relationships/notesSlide" Target="../notesSlides/notesSlide8.xml"/><Relationship Id="rId5" Type="http://schemas.openxmlformats.org/officeDocument/2006/relationships/slideLayout" Target="../slideLayouts/slideLayout56.xml"/><Relationship Id="rId4" Type="http://schemas.openxmlformats.org/officeDocument/2006/relationships/tags" Target="../tags/tag490.xml"/></Relationships>
</file>

<file path=ppt/slides/_rels/slide15.xml.rels><?xml version="1.0" encoding="UTF-8" standalone="yes"?>
<Relationships xmlns="http://schemas.openxmlformats.org/package/2006/relationships"><Relationship Id="rId3" Type="http://schemas.openxmlformats.org/officeDocument/2006/relationships/tags" Target="../tags/tag493.xml"/><Relationship Id="rId7" Type="http://schemas.openxmlformats.org/officeDocument/2006/relationships/image" Target="../media/image5.jpeg"/><Relationship Id="rId2" Type="http://schemas.openxmlformats.org/officeDocument/2006/relationships/tags" Target="../tags/tag492.xml"/><Relationship Id="rId1" Type="http://schemas.openxmlformats.org/officeDocument/2006/relationships/tags" Target="../tags/tag491.xml"/><Relationship Id="rId6" Type="http://schemas.openxmlformats.org/officeDocument/2006/relationships/notesSlide" Target="../notesSlides/notesSlide9.xml"/><Relationship Id="rId5" Type="http://schemas.openxmlformats.org/officeDocument/2006/relationships/slideLayout" Target="../slideLayouts/slideLayout56.xml"/><Relationship Id="rId4" Type="http://schemas.openxmlformats.org/officeDocument/2006/relationships/tags" Target="../tags/tag494.xml"/></Relationships>
</file>

<file path=ppt/slides/_rels/slide16.xml.rels><?xml version="1.0" encoding="UTF-8" standalone="yes"?>
<Relationships xmlns="http://schemas.openxmlformats.org/package/2006/relationships"><Relationship Id="rId3" Type="http://schemas.openxmlformats.org/officeDocument/2006/relationships/tags" Target="../tags/tag497.xml"/><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image" Target="../media/image5.jpeg"/><Relationship Id="rId5" Type="http://schemas.openxmlformats.org/officeDocument/2006/relationships/notesSlide" Target="../notesSlides/notesSlide10.xml"/><Relationship Id="rId4"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8" Type="http://schemas.openxmlformats.org/officeDocument/2006/relationships/tags" Target="../tags/tag505.xml"/><Relationship Id="rId13" Type="http://schemas.openxmlformats.org/officeDocument/2006/relationships/tags" Target="../tags/tag510.xml"/><Relationship Id="rId18" Type="http://schemas.openxmlformats.org/officeDocument/2006/relationships/tags" Target="../tags/tag515.xml"/><Relationship Id="rId26" Type="http://schemas.openxmlformats.org/officeDocument/2006/relationships/notesSlide" Target="../notesSlides/notesSlide11.xml"/><Relationship Id="rId3" Type="http://schemas.openxmlformats.org/officeDocument/2006/relationships/tags" Target="../tags/tag500.xml"/><Relationship Id="rId21" Type="http://schemas.openxmlformats.org/officeDocument/2006/relationships/tags" Target="../tags/tag518.xml"/><Relationship Id="rId7" Type="http://schemas.openxmlformats.org/officeDocument/2006/relationships/tags" Target="../tags/tag504.xml"/><Relationship Id="rId12" Type="http://schemas.openxmlformats.org/officeDocument/2006/relationships/tags" Target="../tags/tag509.xml"/><Relationship Id="rId17" Type="http://schemas.openxmlformats.org/officeDocument/2006/relationships/tags" Target="../tags/tag514.xml"/><Relationship Id="rId25" Type="http://schemas.openxmlformats.org/officeDocument/2006/relationships/slideLayout" Target="../slideLayouts/slideLayout67.xml"/><Relationship Id="rId2" Type="http://schemas.openxmlformats.org/officeDocument/2006/relationships/tags" Target="../tags/tag499.xml"/><Relationship Id="rId16" Type="http://schemas.openxmlformats.org/officeDocument/2006/relationships/tags" Target="../tags/tag513.xml"/><Relationship Id="rId20" Type="http://schemas.openxmlformats.org/officeDocument/2006/relationships/tags" Target="../tags/tag517.xml"/><Relationship Id="rId1" Type="http://schemas.openxmlformats.org/officeDocument/2006/relationships/tags" Target="../tags/tag498.xml"/><Relationship Id="rId6" Type="http://schemas.openxmlformats.org/officeDocument/2006/relationships/tags" Target="../tags/tag503.xml"/><Relationship Id="rId11" Type="http://schemas.openxmlformats.org/officeDocument/2006/relationships/tags" Target="../tags/tag508.xml"/><Relationship Id="rId24" Type="http://schemas.openxmlformats.org/officeDocument/2006/relationships/tags" Target="../tags/tag521.xml"/><Relationship Id="rId5" Type="http://schemas.openxmlformats.org/officeDocument/2006/relationships/tags" Target="../tags/tag502.xml"/><Relationship Id="rId15" Type="http://schemas.openxmlformats.org/officeDocument/2006/relationships/tags" Target="../tags/tag512.xml"/><Relationship Id="rId23" Type="http://schemas.openxmlformats.org/officeDocument/2006/relationships/tags" Target="../tags/tag520.xml"/><Relationship Id="rId10" Type="http://schemas.openxmlformats.org/officeDocument/2006/relationships/tags" Target="../tags/tag507.xml"/><Relationship Id="rId19" Type="http://schemas.openxmlformats.org/officeDocument/2006/relationships/tags" Target="../tags/tag516.xml"/><Relationship Id="rId4" Type="http://schemas.openxmlformats.org/officeDocument/2006/relationships/tags" Target="../tags/tag501.xml"/><Relationship Id="rId9" Type="http://schemas.openxmlformats.org/officeDocument/2006/relationships/tags" Target="../tags/tag506.xml"/><Relationship Id="rId14" Type="http://schemas.openxmlformats.org/officeDocument/2006/relationships/tags" Target="../tags/tag511.xml"/><Relationship Id="rId22" Type="http://schemas.openxmlformats.org/officeDocument/2006/relationships/tags" Target="../tags/tag519.xml"/><Relationship Id="rId27"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tags" Target="../tags/tag523.xml"/><Relationship Id="rId1" Type="http://schemas.openxmlformats.org/officeDocument/2006/relationships/tags" Target="../tags/tag52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tags" Target="../tags/tag526.xml"/><Relationship Id="rId2" Type="http://schemas.openxmlformats.org/officeDocument/2006/relationships/tags" Target="../tags/tag525.xml"/><Relationship Id="rId1" Type="http://schemas.openxmlformats.org/officeDocument/2006/relationships/tags" Target="../tags/tag524.xml"/><Relationship Id="rId6" Type="http://schemas.openxmlformats.org/officeDocument/2006/relationships/image" Target="../media/image5.jpeg"/><Relationship Id="rId5" Type="http://schemas.openxmlformats.org/officeDocument/2006/relationships/notesSlide" Target="../notesSlides/notesSlide12.xml"/><Relationship Id="rId4"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7.xml"/><Relationship Id="rId1" Type="http://schemas.openxmlformats.org/officeDocument/2006/relationships/tags" Target="../tags/tag436.xml"/><Relationship Id="rId5" Type="http://schemas.openxmlformats.org/officeDocument/2006/relationships/image" Target="../media/image5.jpe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528.xml"/><Relationship Id="rId1" Type="http://schemas.openxmlformats.org/officeDocument/2006/relationships/tags" Target="../tags/tag527.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2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30.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3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3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3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34.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35.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36.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3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9.xml"/><Relationship Id="rId1" Type="http://schemas.openxmlformats.org/officeDocument/2006/relationships/tags" Target="../tags/tag438.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38.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39.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40.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41.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tags" Target="../tags/tag54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4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45.xml"/><Relationship Id="rId1" Type="http://schemas.openxmlformats.org/officeDocument/2006/relationships/tags" Target="../tags/tag544.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548.xml"/><Relationship Id="rId7" Type="http://schemas.openxmlformats.org/officeDocument/2006/relationships/slideLayout" Target="../slideLayouts/slideLayout20.xml"/><Relationship Id="rId2" Type="http://schemas.openxmlformats.org/officeDocument/2006/relationships/tags" Target="../tags/tag547.xml"/><Relationship Id="rId1" Type="http://schemas.openxmlformats.org/officeDocument/2006/relationships/tags" Target="../tags/tag546.xml"/><Relationship Id="rId6" Type="http://schemas.openxmlformats.org/officeDocument/2006/relationships/tags" Target="../tags/tag551.xml"/><Relationship Id="rId11" Type="http://schemas.openxmlformats.org/officeDocument/2006/relationships/image" Target="../media/image10.jpeg"/><Relationship Id="rId5" Type="http://schemas.openxmlformats.org/officeDocument/2006/relationships/tags" Target="../tags/tag550.xml"/><Relationship Id="rId10" Type="http://schemas.openxmlformats.org/officeDocument/2006/relationships/image" Target="../media/image9.jpeg"/><Relationship Id="rId4" Type="http://schemas.openxmlformats.org/officeDocument/2006/relationships/tags" Target="../tags/tag549.xml"/><Relationship Id="rId9" Type="http://schemas.openxmlformats.org/officeDocument/2006/relationships/image" Target="../media/image8.jpeg"/></Relationships>
</file>

<file path=ppt/slides/_rels/slide38.xml.rels><?xml version="1.0" encoding="UTF-8" standalone="yes"?>
<Relationships xmlns="http://schemas.openxmlformats.org/package/2006/relationships"><Relationship Id="rId8" Type="http://schemas.openxmlformats.org/officeDocument/2006/relationships/tags" Target="../tags/tag559.xml"/><Relationship Id="rId13" Type="http://schemas.openxmlformats.org/officeDocument/2006/relationships/tags" Target="../tags/tag564.xml"/><Relationship Id="rId18" Type="http://schemas.openxmlformats.org/officeDocument/2006/relationships/image" Target="../media/image13.jpeg"/><Relationship Id="rId3" Type="http://schemas.openxmlformats.org/officeDocument/2006/relationships/tags" Target="../tags/tag554.xml"/><Relationship Id="rId21" Type="http://schemas.openxmlformats.org/officeDocument/2006/relationships/image" Target="../media/image16.jpeg"/><Relationship Id="rId7" Type="http://schemas.openxmlformats.org/officeDocument/2006/relationships/tags" Target="../tags/tag558.xml"/><Relationship Id="rId12" Type="http://schemas.openxmlformats.org/officeDocument/2006/relationships/tags" Target="../tags/tag563.xml"/><Relationship Id="rId17" Type="http://schemas.openxmlformats.org/officeDocument/2006/relationships/image" Target="../media/image12.jpeg"/><Relationship Id="rId2" Type="http://schemas.openxmlformats.org/officeDocument/2006/relationships/tags" Target="../tags/tag553.xml"/><Relationship Id="rId16" Type="http://schemas.openxmlformats.org/officeDocument/2006/relationships/image" Target="../media/image11.jpeg"/><Relationship Id="rId20" Type="http://schemas.openxmlformats.org/officeDocument/2006/relationships/image" Target="../media/image15.jpeg"/><Relationship Id="rId1" Type="http://schemas.openxmlformats.org/officeDocument/2006/relationships/tags" Target="../tags/tag552.xml"/><Relationship Id="rId6" Type="http://schemas.openxmlformats.org/officeDocument/2006/relationships/tags" Target="../tags/tag557.xml"/><Relationship Id="rId11" Type="http://schemas.openxmlformats.org/officeDocument/2006/relationships/tags" Target="../tags/tag562.xml"/><Relationship Id="rId5" Type="http://schemas.openxmlformats.org/officeDocument/2006/relationships/tags" Target="../tags/tag556.xml"/><Relationship Id="rId15" Type="http://schemas.openxmlformats.org/officeDocument/2006/relationships/image" Target="../media/image5.jpeg"/><Relationship Id="rId10" Type="http://schemas.openxmlformats.org/officeDocument/2006/relationships/tags" Target="../tags/tag561.xml"/><Relationship Id="rId19" Type="http://schemas.openxmlformats.org/officeDocument/2006/relationships/image" Target="../media/image14.jpeg"/><Relationship Id="rId4" Type="http://schemas.openxmlformats.org/officeDocument/2006/relationships/tags" Target="../tags/tag555.xml"/><Relationship Id="rId9" Type="http://schemas.openxmlformats.org/officeDocument/2006/relationships/tags" Target="../tags/tag560.xml"/><Relationship Id="rId14"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66.xml"/><Relationship Id="rId1" Type="http://schemas.openxmlformats.org/officeDocument/2006/relationships/tags" Target="../tags/tag56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1.xml"/><Relationship Id="rId1" Type="http://schemas.openxmlformats.org/officeDocument/2006/relationships/tags" Target="../tags/tag440.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tags" Target="../tags/tag569.xml"/><Relationship Id="rId2" Type="http://schemas.openxmlformats.org/officeDocument/2006/relationships/tags" Target="../tags/tag568.xml"/><Relationship Id="rId1" Type="http://schemas.openxmlformats.org/officeDocument/2006/relationships/tags" Target="../tags/tag567.xml"/><Relationship Id="rId6" Type="http://schemas.openxmlformats.org/officeDocument/2006/relationships/image" Target="../media/image17.jpeg"/><Relationship Id="rId5" Type="http://schemas.openxmlformats.org/officeDocument/2006/relationships/image" Target="../media/image5.jpeg"/><Relationship Id="rId4"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tags" Target="../tags/tag572.xml"/><Relationship Id="rId7" Type="http://schemas.openxmlformats.org/officeDocument/2006/relationships/image" Target="../media/image19.jpeg"/><Relationship Id="rId2" Type="http://schemas.openxmlformats.org/officeDocument/2006/relationships/tags" Target="../tags/tag571.xml"/><Relationship Id="rId1" Type="http://schemas.openxmlformats.org/officeDocument/2006/relationships/tags" Target="../tags/tag570.xml"/><Relationship Id="rId6" Type="http://schemas.openxmlformats.org/officeDocument/2006/relationships/image" Target="../media/image18.jpeg"/><Relationship Id="rId5" Type="http://schemas.openxmlformats.org/officeDocument/2006/relationships/image" Target="../media/image5.jpeg"/><Relationship Id="rId4"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74.xml"/><Relationship Id="rId1" Type="http://schemas.openxmlformats.org/officeDocument/2006/relationships/tags" Target="../tags/tag573.xml"/><Relationship Id="rId4" Type="http://schemas.openxmlformats.org/officeDocument/2006/relationships/image" Target="../media/image5.jpe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75.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76.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78.xml"/><Relationship Id="rId1" Type="http://schemas.openxmlformats.org/officeDocument/2006/relationships/tags" Target="../tags/tag577.xml"/><Relationship Id="rId5" Type="http://schemas.openxmlformats.org/officeDocument/2006/relationships/image" Target="../media/image5.jpeg"/><Relationship Id="rId4" Type="http://schemas.openxmlformats.org/officeDocument/2006/relationships/notesSlide" Target="../notesSlides/notesSlide13.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79.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80.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582.xml"/><Relationship Id="rId1" Type="http://schemas.openxmlformats.org/officeDocument/2006/relationships/tags" Target="../tags/tag581.xml"/><Relationship Id="rId4" Type="http://schemas.openxmlformats.org/officeDocument/2006/relationships/image" Target="../media/image5.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584.xml"/><Relationship Id="rId1" Type="http://schemas.openxmlformats.org/officeDocument/2006/relationships/tags" Target="../tags/tag58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44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85.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86.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87.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88.xml"/><Relationship Id="rId4" Type="http://schemas.openxmlformats.org/officeDocument/2006/relationships/image" Target="../media/image20.pn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89.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90.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9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9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93.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0.xml"/><Relationship Id="rId1" Type="http://schemas.openxmlformats.org/officeDocument/2006/relationships/tags" Target="../tags/tag594.xml"/></Relationships>
</file>

<file path=ppt/slides/_rels/slide6.xml.rels><?xml version="1.0" encoding="UTF-8" standalone="yes"?>
<Relationships xmlns="http://schemas.openxmlformats.org/package/2006/relationships"><Relationship Id="rId8" Type="http://schemas.openxmlformats.org/officeDocument/2006/relationships/tags" Target="../tags/tag450.xml"/><Relationship Id="rId13" Type="http://schemas.openxmlformats.org/officeDocument/2006/relationships/tags" Target="../tags/tag455.xml"/><Relationship Id="rId18" Type="http://schemas.openxmlformats.org/officeDocument/2006/relationships/tags" Target="../tags/tag460.xml"/><Relationship Id="rId3" Type="http://schemas.openxmlformats.org/officeDocument/2006/relationships/tags" Target="../tags/tag445.xml"/><Relationship Id="rId21" Type="http://schemas.openxmlformats.org/officeDocument/2006/relationships/notesSlide" Target="../notesSlides/notesSlide2.xml"/><Relationship Id="rId7" Type="http://schemas.openxmlformats.org/officeDocument/2006/relationships/tags" Target="../tags/tag449.xml"/><Relationship Id="rId12" Type="http://schemas.openxmlformats.org/officeDocument/2006/relationships/tags" Target="../tags/tag454.xml"/><Relationship Id="rId17" Type="http://schemas.openxmlformats.org/officeDocument/2006/relationships/tags" Target="../tags/tag459.xml"/><Relationship Id="rId2" Type="http://schemas.openxmlformats.org/officeDocument/2006/relationships/tags" Target="../tags/tag444.xml"/><Relationship Id="rId16" Type="http://schemas.openxmlformats.org/officeDocument/2006/relationships/tags" Target="../tags/tag458.xml"/><Relationship Id="rId20" Type="http://schemas.openxmlformats.org/officeDocument/2006/relationships/slideLayout" Target="../slideLayouts/slideLayout30.xml"/><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tags" Target="../tags/tag453.xml"/><Relationship Id="rId5" Type="http://schemas.openxmlformats.org/officeDocument/2006/relationships/tags" Target="../tags/tag447.xml"/><Relationship Id="rId15" Type="http://schemas.openxmlformats.org/officeDocument/2006/relationships/tags" Target="../tags/tag457.xml"/><Relationship Id="rId10" Type="http://schemas.openxmlformats.org/officeDocument/2006/relationships/tags" Target="../tags/tag452.xml"/><Relationship Id="rId19" Type="http://schemas.openxmlformats.org/officeDocument/2006/relationships/tags" Target="../tags/tag461.xml"/><Relationship Id="rId4" Type="http://schemas.openxmlformats.org/officeDocument/2006/relationships/tags" Target="../tags/tag446.xml"/><Relationship Id="rId9" Type="http://schemas.openxmlformats.org/officeDocument/2006/relationships/tags" Target="../tags/tag451.xml"/><Relationship Id="rId14" Type="http://schemas.openxmlformats.org/officeDocument/2006/relationships/tags" Target="../tags/tag456.xml"/><Relationship Id="rId22"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596.xml"/><Relationship Id="rId1" Type="http://schemas.openxmlformats.org/officeDocument/2006/relationships/tags" Target="../tags/tag595.xml"/><Relationship Id="rId4" Type="http://schemas.openxmlformats.org/officeDocument/2006/relationships/image" Target="../media/image5.jpeg"/></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tags" Target="../tags/tag597.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tags" Target="../tags/tag598.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tags" Target="../tags/tag599.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tags" Target="../tags/tag600.xml"/></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5.xml"/><Relationship Id="rId1" Type="http://schemas.openxmlformats.org/officeDocument/2006/relationships/tags" Target="../tags/tag60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6.xml"/><Relationship Id="rId1" Type="http://schemas.openxmlformats.org/officeDocument/2006/relationships/tags" Target="../tags/tag602.xml"/><Relationship Id="rId4" Type="http://schemas.openxmlformats.org/officeDocument/2006/relationships/image" Target="../media/image5.jpeg"/></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6.xml"/><Relationship Id="rId1" Type="http://schemas.openxmlformats.org/officeDocument/2006/relationships/tags" Target="../tags/tag603.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6.xml"/><Relationship Id="rId1" Type="http://schemas.openxmlformats.org/officeDocument/2006/relationships/tags" Target="../tags/tag604.xml"/></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6.xml"/><Relationship Id="rId1" Type="http://schemas.openxmlformats.org/officeDocument/2006/relationships/tags" Target="../tags/tag605.xml"/></Relationships>
</file>

<file path=ppt/slides/_rels/slide7.xml.rels><?xml version="1.0" encoding="UTF-8" standalone="yes"?>
<Relationships xmlns="http://schemas.openxmlformats.org/package/2006/relationships"><Relationship Id="rId3" Type="http://schemas.openxmlformats.org/officeDocument/2006/relationships/tags" Target="../tags/tag464.xml"/><Relationship Id="rId2" Type="http://schemas.openxmlformats.org/officeDocument/2006/relationships/tags" Target="../tags/tag463.xml"/><Relationship Id="rId1" Type="http://schemas.openxmlformats.org/officeDocument/2006/relationships/tags" Target="../tags/tag462.xml"/><Relationship Id="rId6" Type="http://schemas.openxmlformats.org/officeDocument/2006/relationships/image" Target="../media/image5.jpeg"/><Relationship Id="rId5" Type="http://schemas.openxmlformats.org/officeDocument/2006/relationships/notesSlide" Target="../notesSlides/notesSlide3.xml"/><Relationship Id="rId4"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6.xml"/><Relationship Id="rId1" Type="http://schemas.openxmlformats.org/officeDocument/2006/relationships/tags" Target="../tags/tag606.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6.xml"/><Relationship Id="rId1" Type="http://schemas.openxmlformats.org/officeDocument/2006/relationships/tags" Target="../tags/tag607.xml"/></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6.xml"/><Relationship Id="rId1" Type="http://schemas.openxmlformats.org/officeDocument/2006/relationships/tags" Target="../tags/tag608.xml"/></Relationships>
</file>

<file path=ppt/slides/_rels/slide73.xml.rels><?xml version="1.0" encoding="UTF-8" standalone="yes"?>
<Relationships xmlns="http://schemas.openxmlformats.org/package/2006/relationships"><Relationship Id="rId3" Type="http://schemas.openxmlformats.org/officeDocument/2006/relationships/tags" Target="../tags/tag611.xml"/><Relationship Id="rId2" Type="http://schemas.openxmlformats.org/officeDocument/2006/relationships/tags" Target="../tags/tag610.xml"/><Relationship Id="rId1" Type="http://schemas.openxmlformats.org/officeDocument/2006/relationships/tags" Target="../tags/tag609.xml"/><Relationship Id="rId5" Type="http://schemas.openxmlformats.org/officeDocument/2006/relationships/image" Target="../media/image5.jpeg"/><Relationship Id="rId4"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tags" Target="../tags/tag465.xml"/><Relationship Id="rId6" Type="http://schemas.openxmlformats.org/officeDocument/2006/relationships/image" Target="../media/image5.jpeg"/><Relationship Id="rId5" Type="http://schemas.openxmlformats.org/officeDocument/2006/relationships/notesSlide" Target="../notesSlides/notesSlide4.xml"/><Relationship Id="rId4"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tags" Target="../tags/tag470.xml"/><Relationship Id="rId7" Type="http://schemas.openxmlformats.org/officeDocument/2006/relationships/image" Target="../media/image5.jpeg"/><Relationship Id="rId2" Type="http://schemas.openxmlformats.org/officeDocument/2006/relationships/tags" Target="../tags/tag469.xml"/><Relationship Id="rId1" Type="http://schemas.openxmlformats.org/officeDocument/2006/relationships/tags" Target="../tags/tag468.xml"/><Relationship Id="rId6" Type="http://schemas.openxmlformats.org/officeDocument/2006/relationships/slideLayout" Target="../slideLayouts/slideLayout19.xml"/><Relationship Id="rId5" Type="http://schemas.openxmlformats.org/officeDocument/2006/relationships/tags" Target="../tags/tag472.xml"/><Relationship Id="rId4" Type="http://schemas.openxmlformats.org/officeDocument/2006/relationships/tags" Target="../tags/tag4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6"/>
          <a:stretch>
            <a:fillRect/>
          </a:stretch>
        </p:blipFill>
        <p:spPr>
          <a:xfrm>
            <a:off x="0" y="-129540"/>
            <a:ext cx="12191365" cy="6987540"/>
          </a:xfrm>
          <a:prstGeom prst="rect">
            <a:avLst/>
          </a:prstGeom>
        </p:spPr>
      </p:pic>
      <p:sp>
        <p:nvSpPr>
          <p:cNvPr id="11" name="文本框 19" descr="e7d195523061f1c0d318120d6aeaf1b6ccceb6ba3da59c0775C5DE19DDDEBC09ED96DBD9900D9848D623ECAD1D4904B78047D0015C22C8BE97228BE8B5BFF08FE7A3AE04126DA07312A96C0F69F9BAB7BA6E35FF2CBAE28C681303001EA44E5B8F22B91C17C3F06AF8E4B6873BC3126153246E4A023F43E85D498761B4ABD1749CB0B56E24278C675E447BB657AE8112"/>
          <p:cNvSpPr txBox="1"/>
          <p:nvPr>
            <p:custDataLst>
              <p:tags r:id="rId2"/>
            </p:custDataLst>
          </p:nvPr>
        </p:nvSpPr>
        <p:spPr>
          <a:xfrm>
            <a:off x="1899822" y="1888812"/>
            <a:ext cx="8968234" cy="1820307"/>
          </a:xfrm>
          <a:prstGeom prst="rect">
            <a:avLst/>
          </a:prstGeom>
          <a:noFill/>
        </p:spPr>
        <p:txBody>
          <a:bodyPr wrap="square" rtlCol="0">
            <a:spAutoFit/>
          </a:bodyPr>
          <a:lstStyle/>
          <a:p>
            <a:pPr algn="l" defTabSz="914400">
              <a:lnSpc>
                <a:spcPct val="125000"/>
              </a:lnSpc>
              <a:spcBef>
                <a:spcPts val="0"/>
              </a:spcBef>
              <a:spcAft>
                <a:spcPts val="0"/>
              </a:spcAft>
              <a:defRPr/>
            </a:pPr>
            <a:r>
              <a:rPr lang="zh-CN" altLang="en-US" sz="9600" b="1" kern="0" dirty="0">
                <a:solidFill>
                  <a:schemeClr val="bg1"/>
                </a:solidFill>
                <a:latin typeface="华文仿宋" panose="02010600040101010101" pitchFamily="2" charset="-122"/>
                <a:ea typeface="华文仿宋" panose="02010600040101010101" pitchFamily="2" charset="-122"/>
                <a:sym typeface="+mn-ea"/>
              </a:rPr>
              <a:t>升学经验分享会</a:t>
            </a:r>
            <a:endParaRPr lang="zh-CN" sz="9600" b="1" kern="0" dirty="0">
              <a:solidFill>
                <a:schemeClr val="bg1"/>
              </a:solidFill>
              <a:latin typeface="华文仿宋" panose="02010600040101010101" pitchFamily="2" charset="-122"/>
              <a:ea typeface="华文仿宋" panose="02010600040101010101" pitchFamily="2" charset="-122"/>
              <a:sym typeface="+mn-ea"/>
            </a:endParaRPr>
          </a:p>
        </p:txBody>
      </p:sp>
      <p:sp>
        <p:nvSpPr>
          <p:cNvPr id="2" name="标题">
            <a:extLst>
              <a:ext uri="{FF2B5EF4-FFF2-40B4-BE49-F238E27FC236}">
                <a16:creationId xmlns:a16="http://schemas.microsoft.com/office/drawing/2014/main" id="{962A61AB-2BBF-D1DA-8F71-AAAFC2802075}"/>
              </a:ext>
            </a:extLst>
          </p:cNvPr>
          <p:cNvSpPr txBox="1"/>
          <p:nvPr>
            <p:custDataLst>
              <p:tags r:id="rId3"/>
            </p:custDataLst>
          </p:nvPr>
        </p:nvSpPr>
        <p:spPr>
          <a:xfrm>
            <a:off x="1571347" y="6000926"/>
            <a:ext cx="9934114" cy="666204"/>
          </a:xfrm>
          <a:prstGeom prst="rect">
            <a:avLst/>
          </a:prstGeom>
          <a:noFill/>
        </p:spPr>
        <p:txBody>
          <a:bodyPr wrap="square" lIns="0" tIns="0" rIns="0" bIns="0" rtlCol="0" anchor="t" anchorCtr="0">
            <a:noAutofit/>
          </a:bodyPr>
          <a:lstStyle/>
          <a:p>
            <a:pPr lvl="0">
              <a:buClrTx/>
              <a:buSzTx/>
              <a:buFontTx/>
            </a:pPr>
            <a:r>
              <a:rPr lang="zh-CN" altLang="en-US" sz="2400" b="1" dirty="0">
                <a:solidFill>
                  <a:schemeClr val="bg1"/>
                </a:solidFill>
                <a:latin typeface="华文仿宋" panose="02010600040101010101" pitchFamily="2" charset="-122"/>
                <a:ea typeface="华文仿宋" panose="02010600040101010101" pitchFamily="2" charset="-122"/>
                <a:sym typeface="+mn-ea"/>
              </a:rPr>
              <a:t>主办方：上海外国语大学贤达经济人文学院艺术与传媒学院就业工作室</a:t>
            </a:r>
          </a:p>
        </p:txBody>
      </p:sp>
      <p:sp>
        <p:nvSpPr>
          <p:cNvPr id="3" name="标题">
            <a:extLst>
              <a:ext uri="{FF2B5EF4-FFF2-40B4-BE49-F238E27FC236}">
                <a16:creationId xmlns:a16="http://schemas.microsoft.com/office/drawing/2014/main" id="{FF5B75DB-D984-89A9-C8D5-905BA0E87E23}"/>
              </a:ext>
            </a:extLst>
          </p:cNvPr>
          <p:cNvSpPr txBox="1"/>
          <p:nvPr>
            <p:custDataLst>
              <p:tags r:id="rId4"/>
            </p:custDataLst>
          </p:nvPr>
        </p:nvSpPr>
        <p:spPr>
          <a:xfrm>
            <a:off x="4332302" y="4474383"/>
            <a:ext cx="3977197" cy="487171"/>
          </a:xfrm>
          <a:prstGeom prst="rect">
            <a:avLst/>
          </a:prstGeom>
          <a:noFill/>
        </p:spPr>
        <p:txBody>
          <a:bodyPr wrap="square" lIns="0" tIns="0" rIns="0" bIns="0" rtlCol="0" anchor="t" anchorCtr="0">
            <a:noAutofit/>
          </a:bodyPr>
          <a:lstStyle/>
          <a:p>
            <a:pPr lvl="0">
              <a:buClrTx/>
              <a:buSzTx/>
              <a:buFontTx/>
            </a:pPr>
            <a:r>
              <a:rPr lang="zh-CN" altLang="en-US" sz="3200" b="1" dirty="0">
                <a:solidFill>
                  <a:schemeClr val="bg1"/>
                </a:solidFill>
                <a:latin typeface="华文仿宋" panose="02010600040101010101" pitchFamily="2" charset="-122"/>
                <a:ea typeface="华文仿宋" panose="02010600040101010101" pitchFamily="2" charset="-122"/>
                <a:sym typeface="+mn-ea"/>
              </a:rPr>
              <a:t>主持人：陆嘉蓉老师</a:t>
            </a:r>
          </a:p>
        </p:txBody>
      </p:sp>
    </p:spTree>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A354B63C-084E-651E-24EA-0B5BDDAD9F79}"/>
              </a:ext>
            </a:extLst>
          </p:cNvPr>
          <p:cNvPicPr>
            <a:picLocks noChangeAspect="1"/>
          </p:cNvPicPr>
          <p:nvPr>
            <p:custDataLst>
              <p:tags r:id="rId2"/>
            </p:custDataLst>
          </p:nvPr>
        </p:nvPicPr>
        <p:blipFill>
          <a:blip r:embed="rId6"/>
          <a:stretch>
            <a:fillRect/>
          </a:stretch>
        </p:blipFill>
        <p:spPr>
          <a:xfrm>
            <a:off x="0" y="0"/>
            <a:ext cx="12191365" cy="6987540"/>
          </a:xfrm>
          <a:prstGeom prst="rect">
            <a:avLst/>
          </a:prstGeom>
        </p:spPr>
      </p:pic>
      <p:sp>
        <p:nvSpPr>
          <p:cNvPr id="3" name="标题 2"/>
          <p:cNvSpPr>
            <a:spLocks noGrp="1"/>
          </p:cNvSpPr>
          <p:nvPr>
            <p:ph type="title" idx="1"/>
            <p:custDataLst>
              <p:tags r:id="rId3"/>
            </p:custDataLst>
          </p:nvPr>
        </p:nvSpPr>
        <p:spPr>
          <a:xfrm>
            <a:off x="954904" y="1226691"/>
            <a:ext cx="6318885" cy="1572895"/>
          </a:xfrm>
        </p:spPr>
        <p:txBody>
          <a:bodyPr/>
          <a:lstStyle/>
          <a:p>
            <a:pPr>
              <a:lnSpc>
                <a:spcPct val="90000"/>
              </a:lnSpc>
            </a:pPr>
            <a:r>
              <a:rPr lang="zh-CN" altLang="en-US" sz="4000" dirty="0">
                <a:solidFill>
                  <a:schemeClr val="tx1"/>
                </a:solidFill>
                <a:latin typeface="华文仿宋" panose="02010600040101010101" pitchFamily="2" charset="-122"/>
                <a:ea typeface="华文仿宋" panose="02010600040101010101" pitchFamily="2" charset="-122"/>
                <a:cs typeface="+mj-cs"/>
              </a:rPr>
              <a:t>二 </a:t>
            </a:r>
            <a:r>
              <a:rPr lang="zh-CN" altLang="en-US" sz="4400" dirty="0">
                <a:solidFill>
                  <a:schemeClr val="tx1"/>
                </a:solidFill>
                <a:latin typeface="华文仿宋" panose="02010600040101010101" pitchFamily="2" charset="-122"/>
                <a:ea typeface="华文仿宋" panose="02010600040101010101" pitchFamily="2" charset="-122"/>
                <a:cs typeface="+mj-cs"/>
              </a:rPr>
              <a:t>英语二</a:t>
            </a:r>
          </a:p>
        </p:txBody>
      </p:sp>
      <p:sp>
        <p:nvSpPr>
          <p:cNvPr id="4" name="文本框 3"/>
          <p:cNvSpPr txBox="1"/>
          <p:nvPr/>
        </p:nvSpPr>
        <p:spPr>
          <a:xfrm>
            <a:off x="812860" y="2977659"/>
            <a:ext cx="7842867" cy="1200329"/>
          </a:xfrm>
          <a:prstGeom prst="rect">
            <a:avLst/>
          </a:prstGeom>
          <a:noFill/>
        </p:spPr>
        <p:txBody>
          <a:bodyPr wrap="square" rtlCol="0">
            <a:spAutoFit/>
          </a:bodyPr>
          <a:lstStyle/>
          <a:p>
            <a:r>
              <a:rPr lang="zh-CN" altLang="en-US" sz="2400" dirty="0">
                <a:latin typeface="华文仿宋" panose="02010600040101010101" pitchFamily="2" charset="-122"/>
                <a:ea typeface="华文仿宋" panose="02010600040101010101" pitchFamily="2" charset="-122"/>
              </a:rPr>
              <a:t>英语二比英语一</a:t>
            </a:r>
            <a:r>
              <a:rPr lang="zh-CN" altLang="en-US" sz="2400" b="1" dirty="0">
                <a:latin typeface="华文仿宋" panose="02010600040101010101" pitchFamily="2" charset="-122"/>
                <a:ea typeface="华文仿宋" panose="02010600040101010101" pitchFamily="2" charset="-122"/>
              </a:rPr>
              <a:t>相对简单</a:t>
            </a:r>
            <a:r>
              <a:rPr lang="zh-CN" altLang="en-US" sz="2400" dirty="0">
                <a:latin typeface="华文仿宋" panose="02010600040101010101" pitchFamily="2" charset="-122"/>
                <a:ea typeface="华文仿宋" panose="02010600040101010101" pitchFamily="2" charset="-122"/>
              </a:rPr>
              <a:t>，英语一英语二都没有没有听力，只有阅读，英译中翻译和大小作文。以英语二为例，大作文里图表在历年真题里较多，小作文以写信居多。</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E80CD54-8018-AD7D-6188-8678D0A56ABC}"/>
              </a:ext>
            </a:extLst>
          </p:cNvPr>
          <p:cNvPicPr>
            <a:picLocks noChangeAspect="1"/>
          </p:cNvPicPr>
          <p:nvPr>
            <p:custDataLst>
              <p:tags r:id="rId2"/>
            </p:custDataLst>
          </p:nvPr>
        </p:nvPicPr>
        <p:blipFill>
          <a:blip r:embed="rId6"/>
          <a:stretch>
            <a:fillRect/>
          </a:stretch>
        </p:blipFill>
        <p:spPr>
          <a:xfrm>
            <a:off x="0" y="-129540"/>
            <a:ext cx="12191365" cy="6987540"/>
          </a:xfrm>
          <a:prstGeom prst="rect">
            <a:avLst/>
          </a:prstGeom>
        </p:spPr>
      </p:pic>
      <p:sp>
        <p:nvSpPr>
          <p:cNvPr id="3" name="标题 2"/>
          <p:cNvSpPr>
            <a:spLocks noGrp="1"/>
          </p:cNvSpPr>
          <p:nvPr>
            <p:ph type="title" idx="1"/>
            <p:custDataLst>
              <p:tags r:id="rId3"/>
            </p:custDataLst>
          </p:nvPr>
        </p:nvSpPr>
        <p:spPr>
          <a:xfrm>
            <a:off x="972378" y="1022504"/>
            <a:ext cx="6318885" cy="1572895"/>
          </a:xfrm>
        </p:spPr>
        <p:txBody>
          <a:bodyPr/>
          <a:lstStyle/>
          <a:p>
            <a:r>
              <a:rPr lang="zh-CN" altLang="en-US" sz="4000" dirty="0">
                <a:solidFill>
                  <a:schemeClr val="tx1"/>
                </a:solidFill>
                <a:latin typeface="华文仿宋" panose="02010600040101010101" pitchFamily="2" charset="-122"/>
                <a:ea typeface="华文仿宋" panose="02010600040101010101" pitchFamily="2" charset="-122"/>
                <a:cs typeface="+mj-cs"/>
              </a:rPr>
              <a:t>二 </a:t>
            </a:r>
            <a:r>
              <a:rPr lang="zh-CN" altLang="en-US" sz="4400" dirty="0">
                <a:solidFill>
                  <a:schemeClr val="tx1"/>
                </a:solidFill>
                <a:latin typeface="华文仿宋" panose="02010600040101010101" pitchFamily="2" charset="-122"/>
                <a:ea typeface="华文仿宋" panose="02010600040101010101" pitchFamily="2" charset="-122"/>
                <a:cs typeface="+mj-cs"/>
              </a:rPr>
              <a:t>英语</a:t>
            </a:r>
          </a:p>
        </p:txBody>
      </p:sp>
      <p:sp>
        <p:nvSpPr>
          <p:cNvPr id="5" name="文本框 4"/>
          <p:cNvSpPr txBox="1"/>
          <p:nvPr/>
        </p:nvSpPr>
        <p:spPr>
          <a:xfrm>
            <a:off x="863762" y="1752104"/>
            <a:ext cx="8562239" cy="943976"/>
          </a:xfrm>
          <a:prstGeom prst="rect">
            <a:avLst/>
          </a:prstGeom>
          <a:noFill/>
        </p:spPr>
        <p:txBody>
          <a:bodyPr wrap="square" rtlCol="0">
            <a:spAutoFit/>
          </a:bodyPr>
          <a:lstStyle/>
          <a:p>
            <a:pPr>
              <a:lnSpc>
                <a:spcPct val="130000"/>
              </a:lnSpc>
            </a:pPr>
            <a:r>
              <a:rPr lang="zh-CN" altLang="en-US" sz="2400" b="1" dirty="0">
                <a:solidFill>
                  <a:schemeClr val="tx1"/>
                </a:solidFill>
                <a:latin typeface="华文仿宋" panose="02010600040101010101" pitchFamily="2" charset="-122"/>
                <a:ea typeface="华文仿宋" panose="02010600040101010101" pitchFamily="2" charset="-122"/>
                <a:sym typeface="+mn-ea"/>
              </a:rPr>
              <a:t>一</a:t>
            </a:r>
            <a:r>
              <a:rPr lang="en-US" altLang="zh-CN" sz="2000" dirty="0">
                <a:solidFill>
                  <a:schemeClr val="tx1"/>
                </a:solidFill>
                <a:latin typeface="华文仿宋" panose="02010600040101010101" pitchFamily="2" charset="-122"/>
                <a:ea typeface="华文仿宋" panose="02010600040101010101" pitchFamily="2" charset="-122"/>
                <a:sym typeface="+mn-ea"/>
              </a:rPr>
              <a:t>.</a:t>
            </a:r>
            <a:r>
              <a:rPr lang="zh-CN" altLang="en-US" sz="2000" dirty="0">
                <a:solidFill>
                  <a:schemeClr val="tx1"/>
                </a:solidFill>
                <a:latin typeface="华文仿宋" panose="02010600040101010101" pitchFamily="2" charset="-122"/>
                <a:ea typeface="华文仿宋" panose="02010600040101010101" pitchFamily="2" charset="-122"/>
                <a:sym typeface="+mn-ea"/>
              </a:rPr>
              <a:t>首先以单词积累为主，要多背单词，要多背单词，要多背单词！</a:t>
            </a:r>
          </a:p>
          <a:p>
            <a:pPr>
              <a:lnSpc>
                <a:spcPct val="130000"/>
              </a:lnSpc>
            </a:pPr>
            <a:endParaRPr lang="zh-CN" altLang="zh-CN" sz="2000" dirty="0">
              <a:solidFill>
                <a:schemeClr val="tx1"/>
              </a:solidFill>
              <a:latin typeface="华文仿宋" panose="02010600040101010101" pitchFamily="2" charset="-122"/>
              <a:ea typeface="华文仿宋" panose="02010600040101010101" pitchFamily="2" charset="-122"/>
              <a:sym typeface="+mn-ea"/>
            </a:endParaRPr>
          </a:p>
        </p:txBody>
      </p:sp>
      <p:sp>
        <p:nvSpPr>
          <p:cNvPr id="2" name="文本框 1">
            <a:extLst>
              <a:ext uri="{FF2B5EF4-FFF2-40B4-BE49-F238E27FC236}">
                <a16:creationId xmlns:a16="http://schemas.microsoft.com/office/drawing/2014/main" id="{3D260DFE-724B-3E23-8241-51BD2125E4EE}"/>
              </a:ext>
            </a:extLst>
          </p:cNvPr>
          <p:cNvSpPr txBox="1"/>
          <p:nvPr/>
        </p:nvSpPr>
        <p:spPr>
          <a:xfrm>
            <a:off x="863762" y="2403357"/>
            <a:ext cx="7818599" cy="1344086"/>
          </a:xfrm>
          <a:prstGeom prst="rect">
            <a:avLst/>
          </a:prstGeom>
          <a:noFill/>
        </p:spPr>
        <p:txBody>
          <a:bodyPr wrap="square" rtlCol="0">
            <a:spAutoFit/>
          </a:bodyPr>
          <a:lstStyle/>
          <a:p>
            <a:pPr>
              <a:lnSpc>
                <a:spcPct val="130000"/>
              </a:lnSpc>
            </a:pPr>
            <a:r>
              <a:rPr lang="zh-CN" altLang="en-US" sz="2400" b="1" dirty="0">
                <a:solidFill>
                  <a:schemeClr val="tx1"/>
                </a:solidFill>
                <a:latin typeface="华文仿宋" panose="02010600040101010101" pitchFamily="2" charset="-122"/>
                <a:ea typeface="华文仿宋" panose="02010600040101010101" pitchFamily="2" charset="-122"/>
                <a:sym typeface="+mn-ea"/>
              </a:rPr>
              <a:t>二</a:t>
            </a:r>
            <a:r>
              <a:rPr lang="en-US" altLang="zh-CN" sz="2000" dirty="0">
                <a:solidFill>
                  <a:schemeClr val="tx1"/>
                </a:solidFill>
                <a:latin typeface="华文仿宋" panose="02010600040101010101" pitchFamily="2" charset="-122"/>
                <a:ea typeface="华文仿宋" panose="02010600040101010101" pitchFamily="2" charset="-122"/>
                <a:sym typeface="+mn-ea"/>
              </a:rPr>
              <a:t>.</a:t>
            </a:r>
            <a:r>
              <a:rPr lang="zh-CN" altLang="en-US" sz="2000" dirty="0">
                <a:solidFill>
                  <a:schemeClr val="tx1"/>
                </a:solidFill>
                <a:latin typeface="华文仿宋" panose="02010600040101010101" pitchFamily="2" charset="-122"/>
                <a:ea typeface="华文仿宋" panose="02010600040101010101" pitchFamily="2" charset="-122"/>
                <a:sym typeface="+mn-ea"/>
              </a:rPr>
              <a:t>其次，在背单词的同时，要多刷历年真题，找到出现频繁的词汇，并且背下来。</a:t>
            </a:r>
          </a:p>
          <a:p>
            <a:pPr>
              <a:lnSpc>
                <a:spcPct val="130000"/>
              </a:lnSpc>
            </a:pPr>
            <a:endParaRPr lang="zh-CN" altLang="en-US" sz="2000" dirty="0">
              <a:solidFill>
                <a:schemeClr val="tx1"/>
              </a:solidFill>
              <a:latin typeface="华文仿宋" panose="02010600040101010101" pitchFamily="2" charset="-122"/>
              <a:ea typeface="华文仿宋" panose="02010600040101010101" pitchFamily="2" charset="-122"/>
              <a:sym typeface="+mn-ea"/>
            </a:endParaRPr>
          </a:p>
        </p:txBody>
      </p:sp>
      <p:sp>
        <p:nvSpPr>
          <p:cNvPr id="6" name="文本框 5">
            <a:extLst>
              <a:ext uri="{FF2B5EF4-FFF2-40B4-BE49-F238E27FC236}">
                <a16:creationId xmlns:a16="http://schemas.microsoft.com/office/drawing/2014/main" id="{B0CE5431-FB21-34E9-7CBF-F77143277634}"/>
              </a:ext>
            </a:extLst>
          </p:cNvPr>
          <p:cNvSpPr txBox="1"/>
          <p:nvPr/>
        </p:nvSpPr>
        <p:spPr>
          <a:xfrm>
            <a:off x="863762" y="3496479"/>
            <a:ext cx="7632168" cy="943976"/>
          </a:xfrm>
          <a:prstGeom prst="rect">
            <a:avLst/>
          </a:prstGeom>
          <a:noFill/>
        </p:spPr>
        <p:txBody>
          <a:bodyPr wrap="square" rtlCol="0">
            <a:spAutoFit/>
          </a:bodyPr>
          <a:lstStyle/>
          <a:p>
            <a:pPr>
              <a:lnSpc>
                <a:spcPct val="130000"/>
              </a:lnSpc>
            </a:pPr>
            <a:r>
              <a:rPr lang="zh-CN" altLang="en-US" sz="2400" dirty="0">
                <a:latin typeface="华文仿宋" panose="02010600040101010101" pitchFamily="2" charset="-122"/>
                <a:ea typeface="华文仿宋" panose="02010600040101010101" pitchFamily="2" charset="-122"/>
                <a:sym typeface="+mn-ea"/>
              </a:rPr>
              <a:t>三</a:t>
            </a:r>
            <a:r>
              <a:rPr lang="en-US" altLang="zh-CN" sz="2000" dirty="0">
                <a:solidFill>
                  <a:schemeClr val="tx1"/>
                </a:solidFill>
                <a:latin typeface="华文仿宋" panose="02010600040101010101" pitchFamily="2" charset="-122"/>
                <a:ea typeface="华文仿宋" panose="02010600040101010101" pitchFamily="2" charset="-122"/>
                <a:sym typeface="+mn-ea"/>
              </a:rPr>
              <a:t>.</a:t>
            </a:r>
            <a:r>
              <a:rPr lang="zh-CN" altLang="en-US" sz="2000" dirty="0">
                <a:solidFill>
                  <a:schemeClr val="tx1"/>
                </a:solidFill>
                <a:latin typeface="华文仿宋" panose="02010600040101010101" pitchFamily="2" charset="-122"/>
                <a:ea typeface="华文仿宋" panose="02010600040101010101" pitchFamily="2" charset="-122"/>
                <a:sym typeface="+mn-ea"/>
              </a:rPr>
              <a:t>最后，作文一定要找到适合的模版并且背诵，可以不那么早背但是模版一定要找好，常考的主题词也要去找到并且背诵</a:t>
            </a:r>
            <a:endParaRPr lang="zh-CN" altLang="zh-CN" sz="1400" dirty="0">
              <a:latin typeface="+mn-ea"/>
              <a:cs typeface="+mn-ea"/>
              <a:sym typeface="+mn-ea"/>
            </a:endParaRPr>
          </a:p>
        </p:txBody>
      </p:sp>
      <p:sp>
        <p:nvSpPr>
          <p:cNvPr id="7" name="文本框 6">
            <a:extLst>
              <a:ext uri="{FF2B5EF4-FFF2-40B4-BE49-F238E27FC236}">
                <a16:creationId xmlns:a16="http://schemas.microsoft.com/office/drawing/2014/main" id="{26416454-424A-33E2-4262-FD5FB3C75CCC}"/>
              </a:ext>
            </a:extLst>
          </p:cNvPr>
          <p:cNvSpPr txBox="1"/>
          <p:nvPr/>
        </p:nvSpPr>
        <p:spPr>
          <a:xfrm>
            <a:off x="863762" y="4541136"/>
            <a:ext cx="7525635" cy="1744195"/>
          </a:xfrm>
          <a:prstGeom prst="rect">
            <a:avLst/>
          </a:prstGeom>
          <a:noFill/>
        </p:spPr>
        <p:txBody>
          <a:bodyPr wrap="square" rtlCol="0">
            <a:spAutoFit/>
          </a:bodyPr>
          <a:lstStyle/>
          <a:p>
            <a:pPr>
              <a:lnSpc>
                <a:spcPct val="130000"/>
              </a:lnSpc>
            </a:pPr>
            <a:r>
              <a:rPr lang="zh-CN" altLang="en-US" sz="2400" dirty="0">
                <a:solidFill>
                  <a:schemeClr val="tx1"/>
                </a:solidFill>
                <a:latin typeface="华文仿宋" panose="02010600040101010101" pitchFamily="2" charset="-122"/>
                <a:ea typeface="华文仿宋" panose="02010600040101010101" pitchFamily="2" charset="-122"/>
                <a:sym typeface="+mn-ea"/>
              </a:rPr>
              <a:t>四</a:t>
            </a:r>
            <a:r>
              <a:rPr lang="en-US" altLang="zh-CN" sz="2000" dirty="0">
                <a:solidFill>
                  <a:schemeClr val="tx1"/>
                </a:solidFill>
                <a:latin typeface="华文仿宋" panose="02010600040101010101" pitchFamily="2" charset="-122"/>
                <a:ea typeface="华文仿宋" panose="02010600040101010101" pitchFamily="2" charset="-122"/>
                <a:sym typeface="+mn-ea"/>
              </a:rPr>
              <a:t>.</a:t>
            </a:r>
            <a:r>
              <a:rPr lang="zh-CN" altLang="en-US" sz="2000" dirty="0">
                <a:solidFill>
                  <a:schemeClr val="tx1"/>
                </a:solidFill>
                <a:latin typeface="华文仿宋" panose="02010600040101010101" pitchFamily="2" charset="-122"/>
                <a:ea typeface="华文仿宋" panose="02010600040101010101" pitchFamily="2" charset="-122"/>
                <a:sym typeface="+mn-ea"/>
              </a:rPr>
              <a:t>阅读理解的课我看的是唐迟老师，背单词的软件是墨墨背单词（</a:t>
            </a:r>
            <a:r>
              <a:rPr lang="zh-CN" altLang="en-US" sz="2000" b="1" dirty="0">
                <a:solidFill>
                  <a:schemeClr val="tx1"/>
                </a:solidFill>
                <a:latin typeface="华文仿宋" panose="02010600040101010101" pitchFamily="2" charset="-122"/>
                <a:ea typeface="华文仿宋" panose="02010600040101010101" pitchFamily="2" charset="-122"/>
                <a:sym typeface="+mn-ea"/>
              </a:rPr>
              <a:t>很好用，我一直用的这个</a:t>
            </a:r>
            <a:r>
              <a:rPr lang="zh-CN" altLang="en-US" sz="2000" dirty="0">
                <a:solidFill>
                  <a:schemeClr val="tx1"/>
                </a:solidFill>
                <a:latin typeface="华文仿宋" panose="02010600040101010101" pitchFamily="2" charset="-122"/>
                <a:ea typeface="华文仿宋" panose="02010600040101010101" pitchFamily="2" charset="-122"/>
                <a:sym typeface="+mn-ea"/>
              </a:rPr>
              <a:t>），作文我是买别的课送的田静老师的。翻译我没看课。</a:t>
            </a:r>
          </a:p>
          <a:p>
            <a:pPr>
              <a:lnSpc>
                <a:spcPct val="130000"/>
              </a:lnSpc>
            </a:pPr>
            <a:endParaRPr lang="zh-CN" altLang="zh-CN" sz="2000" dirty="0">
              <a:solidFill>
                <a:schemeClr val="bg1"/>
              </a:solidFill>
              <a:latin typeface="华文仿宋" panose="02010600040101010101" pitchFamily="2" charset="-122"/>
              <a:ea typeface="华文仿宋" panose="02010600040101010101" pitchFamily="2" charset="-122"/>
              <a:sym typeface="+mn-ea"/>
            </a:endParaRPr>
          </a:p>
        </p:txBody>
      </p:sp>
    </p:spTree>
    <p:custDataLst>
      <p:tags r:id="rId1"/>
    </p:custDataLst>
    <p:extLst>
      <p:ext uri="{BB962C8B-B14F-4D97-AF65-F5344CB8AC3E}">
        <p14:creationId xmlns:p14="http://schemas.microsoft.com/office/powerpoint/2010/main" val="2914479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D8620D9-D445-2543-6344-1A3D94E53486}"/>
              </a:ext>
            </a:extLst>
          </p:cNvPr>
          <p:cNvPicPr>
            <a:picLocks noChangeAspect="1"/>
          </p:cNvPicPr>
          <p:nvPr>
            <p:custDataLst>
              <p:tags r:id="rId2"/>
            </p:custDataLst>
          </p:nvPr>
        </p:nvPicPr>
        <p:blipFill>
          <a:blip r:embed="rId7"/>
          <a:stretch>
            <a:fillRect/>
          </a:stretch>
        </p:blipFill>
        <p:spPr>
          <a:xfrm>
            <a:off x="0" y="0"/>
            <a:ext cx="12191365" cy="6987540"/>
          </a:xfrm>
          <a:prstGeom prst="rect">
            <a:avLst/>
          </a:prstGeom>
        </p:spPr>
      </p:pic>
      <p:sp>
        <p:nvSpPr>
          <p:cNvPr id="6" name="标题 5"/>
          <p:cNvSpPr>
            <a:spLocks noGrp="1"/>
          </p:cNvSpPr>
          <p:nvPr>
            <p:ph type="title"/>
            <p:custDataLst>
              <p:tags r:id="rId3"/>
            </p:custDataLst>
          </p:nvPr>
        </p:nvSpPr>
        <p:spPr>
          <a:xfrm>
            <a:off x="904033" y="1021648"/>
            <a:ext cx="3635375" cy="828675"/>
          </a:xfrm>
        </p:spPr>
        <p:txBody>
          <a:bodyPr vert="horz" lIns="90000" tIns="107950" rIns="90000" bIns="46800" rtlCol="0" anchor="t" anchorCtr="0"/>
          <a:lstStyle/>
          <a:p>
            <a:pPr lvl="0">
              <a:buClrTx/>
              <a:buSzTx/>
            </a:pPr>
            <a:r>
              <a:rPr lang="zh-CN" altLang="en-US" sz="4400" dirty="0">
                <a:solidFill>
                  <a:schemeClr val="tx1"/>
                </a:solidFill>
                <a:latin typeface="华文仿宋" panose="02010600040101010101" pitchFamily="2" charset="-122"/>
                <a:ea typeface="华文仿宋" panose="02010600040101010101" pitchFamily="2" charset="-122"/>
              </a:rPr>
              <a:t>注意事项</a:t>
            </a:r>
          </a:p>
        </p:txBody>
      </p:sp>
      <p:sp>
        <p:nvSpPr>
          <p:cNvPr id="4" name="正文"/>
          <p:cNvSpPr txBox="1"/>
          <p:nvPr>
            <p:custDataLst>
              <p:tags r:id="rId4"/>
            </p:custDataLst>
          </p:nvPr>
        </p:nvSpPr>
        <p:spPr>
          <a:xfrm>
            <a:off x="764880" y="4378915"/>
            <a:ext cx="7549057" cy="1054100"/>
          </a:xfrm>
          <a:prstGeom prst="rect">
            <a:avLst/>
          </a:prstGeom>
          <a:noFill/>
        </p:spPr>
        <p:txBody>
          <a:bodyPr wrap="square" lIns="90170" tIns="0" rIns="0" bIns="0" rtlCol="0" anchor="t" anchorCtr="0">
            <a:noAutofit/>
          </a:bodyPr>
          <a:lstStyle/>
          <a:p>
            <a:pPr lvl="0">
              <a:lnSpc>
                <a:spcPct val="130000"/>
              </a:lnSpc>
              <a:buClrTx/>
              <a:buSzTx/>
              <a:buFontTx/>
            </a:pPr>
            <a:r>
              <a:rPr lang="zh-CN" altLang="en-US" sz="2400" dirty="0">
                <a:latin typeface="华文仿宋" panose="02010600040101010101" pitchFamily="2" charset="-122"/>
                <a:ea typeface="华文仿宋" panose="02010600040101010101" pitchFamily="2" charset="-122"/>
                <a:sym typeface="+mn-ea"/>
              </a:rPr>
              <a:t>三</a:t>
            </a:r>
            <a:r>
              <a:rPr lang="en-US" altLang="zh-CN" sz="2400" dirty="0">
                <a:latin typeface="华文仿宋" panose="02010600040101010101" pitchFamily="2" charset="-122"/>
                <a:ea typeface="华文仿宋" panose="02010600040101010101" pitchFamily="2" charset="-122"/>
                <a:sym typeface="+mn-ea"/>
              </a:rPr>
              <a:t>.</a:t>
            </a:r>
            <a:r>
              <a:rPr lang="zh-CN" altLang="en-US" sz="2400" b="1" dirty="0">
                <a:latin typeface="华文仿宋" panose="02010600040101010101" pitchFamily="2" charset="-122"/>
                <a:ea typeface="华文仿宋" panose="02010600040101010101" pitchFamily="2" charset="-122"/>
                <a:sym typeface="+mn-ea"/>
              </a:rPr>
              <a:t>一定</a:t>
            </a:r>
            <a:r>
              <a:rPr lang="zh-CN" altLang="en-US" sz="2400" dirty="0">
                <a:latin typeface="华文仿宋" panose="02010600040101010101" pitchFamily="2" charset="-122"/>
                <a:ea typeface="华文仿宋" panose="02010600040101010101" pitchFamily="2" charset="-122"/>
                <a:sym typeface="+mn-ea"/>
              </a:rPr>
              <a:t>要多背单词，多积累，一天哪怕背二十个也来的及的。</a:t>
            </a:r>
          </a:p>
          <a:p>
            <a:pPr lvl="0">
              <a:lnSpc>
                <a:spcPct val="130000"/>
              </a:lnSpc>
              <a:buClrTx/>
              <a:buSzTx/>
              <a:buFontTx/>
            </a:pPr>
            <a:endParaRPr lang="zh-CN" altLang="en-US" sz="2000" dirty="0">
              <a:latin typeface="华文仿宋" panose="02010600040101010101" pitchFamily="2" charset="-122"/>
              <a:ea typeface="华文仿宋" panose="02010600040101010101" pitchFamily="2" charset="-122"/>
              <a:sym typeface="+mn-ea"/>
            </a:endParaRPr>
          </a:p>
        </p:txBody>
      </p:sp>
      <p:sp>
        <p:nvSpPr>
          <p:cNvPr id="5" name="正文"/>
          <p:cNvSpPr txBox="1"/>
          <p:nvPr>
            <p:custDataLst>
              <p:tags r:id="rId5"/>
            </p:custDataLst>
          </p:nvPr>
        </p:nvSpPr>
        <p:spPr>
          <a:xfrm>
            <a:off x="764881" y="3371000"/>
            <a:ext cx="7806508" cy="769442"/>
          </a:xfrm>
          <a:prstGeom prst="rect">
            <a:avLst/>
          </a:prstGeom>
          <a:noFill/>
        </p:spPr>
        <p:txBody>
          <a:bodyPr wrap="square" lIns="90170" tIns="0" rIns="0" bIns="0" rtlCol="0" anchor="t" anchorCtr="0">
            <a:noAutofit/>
          </a:bodyPr>
          <a:lstStyle/>
          <a:p>
            <a:pPr lvl="0">
              <a:lnSpc>
                <a:spcPct val="130000"/>
              </a:lnSpc>
              <a:buClrTx/>
              <a:buSzTx/>
              <a:buFontTx/>
            </a:pPr>
            <a:r>
              <a:rPr lang="zh-CN" altLang="en-US" sz="2400" dirty="0">
                <a:latin typeface="华文仿宋" panose="02010600040101010101" pitchFamily="2" charset="-122"/>
                <a:ea typeface="华文仿宋" panose="02010600040101010101" pitchFamily="2" charset="-122"/>
                <a:sym typeface="+mn-ea"/>
              </a:rPr>
              <a:t>二</a:t>
            </a:r>
            <a:r>
              <a:rPr lang="en-US" altLang="zh-CN" sz="2400" dirty="0">
                <a:latin typeface="华文仿宋" panose="02010600040101010101" pitchFamily="2" charset="-122"/>
                <a:ea typeface="华文仿宋" panose="02010600040101010101" pitchFamily="2" charset="-122"/>
                <a:sym typeface="+mn-ea"/>
              </a:rPr>
              <a:t>.</a:t>
            </a:r>
            <a:r>
              <a:rPr lang="zh-CN" altLang="en-US" sz="2400" b="1" dirty="0">
                <a:latin typeface="华文仿宋" panose="02010600040101010101" pitchFamily="2" charset="-122"/>
                <a:ea typeface="华文仿宋" panose="02010600040101010101" pitchFamily="2" charset="-122"/>
                <a:sym typeface="+mn-ea"/>
              </a:rPr>
              <a:t>一定</a:t>
            </a:r>
            <a:r>
              <a:rPr lang="zh-CN" altLang="en-US" sz="2400" dirty="0">
                <a:latin typeface="华文仿宋" panose="02010600040101010101" pitchFamily="2" charset="-122"/>
                <a:ea typeface="华文仿宋" panose="02010600040101010101" pitchFamily="2" charset="-122"/>
                <a:sym typeface="+mn-ea"/>
              </a:rPr>
              <a:t>要多刷历年真题，看看出题人到底想考什么。</a:t>
            </a:r>
          </a:p>
          <a:p>
            <a:pPr lvl="0">
              <a:lnSpc>
                <a:spcPct val="130000"/>
              </a:lnSpc>
              <a:buClrTx/>
              <a:buSzTx/>
              <a:buFontTx/>
            </a:pPr>
            <a:endParaRPr lang="zh-CN" altLang="en-US" sz="2000" dirty="0">
              <a:latin typeface="华文仿宋" panose="02010600040101010101" pitchFamily="2" charset="-122"/>
              <a:ea typeface="华文仿宋" panose="02010600040101010101" pitchFamily="2" charset="-122"/>
              <a:sym typeface="+mn-ea"/>
            </a:endParaRPr>
          </a:p>
        </p:txBody>
      </p:sp>
      <p:sp>
        <p:nvSpPr>
          <p:cNvPr id="7" name="文本框 6"/>
          <p:cNvSpPr txBox="1"/>
          <p:nvPr/>
        </p:nvSpPr>
        <p:spPr>
          <a:xfrm>
            <a:off x="764880" y="2363086"/>
            <a:ext cx="7806509" cy="769441"/>
          </a:xfrm>
          <a:prstGeom prst="rect">
            <a:avLst/>
          </a:prstGeom>
          <a:noFill/>
        </p:spPr>
        <p:txBody>
          <a:bodyPr wrap="square" rtlCol="0">
            <a:spAutoFit/>
          </a:bodyPr>
          <a:lstStyle/>
          <a:p>
            <a:r>
              <a:rPr lang="zh-CN" altLang="en-US" sz="2400" dirty="0">
                <a:latin typeface="华文仿宋" panose="02010600040101010101" pitchFamily="2" charset="-122"/>
                <a:ea typeface="华文仿宋" panose="02010600040101010101" pitchFamily="2" charset="-122"/>
              </a:rPr>
              <a:t>一</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英语看不看课都行，看自己的基础情况来定。</a:t>
            </a:r>
          </a:p>
          <a:p>
            <a:endParaRPr lang="zh-CN" altLang="en-US" sz="2000" dirty="0"/>
          </a:p>
        </p:txBody>
      </p:sp>
    </p:spTree>
    <p:custDataLst>
      <p:tags r:id="rId1"/>
    </p:custDataLst>
    <p:extLst>
      <p:ext uri="{BB962C8B-B14F-4D97-AF65-F5344CB8AC3E}">
        <p14:creationId xmlns:p14="http://schemas.microsoft.com/office/powerpoint/2010/main" val="3762865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A35756B-01F5-44EF-4AAA-7AC5C8F7EBC1}"/>
              </a:ext>
            </a:extLst>
          </p:cNvPr>
          <p:cNvPicPr>
            <a:picLocks noChangeAspect="1"/>
          </p:cNvPicPr>
          <p:nvPr>
            <p:custDataLst>
              <p:tags r:id="rId2"/>
            </p:custDataLst>
          </p:nvPr>
        </p:nvPicPr>
        <p:blipFill>
          <a:blip r:embed="rId6"/>
          <a:stretch>
            <a:fillRect/>
          </a:stretch>
        </p:blipFill>
        <p:spPr>
          <a:xfrm>
            <a:off x="0" y="-129540"/>
            <a:ext cx="12191365" cy="6987540"/>
          </a:xfrm>
          <a:prstGeom prst="rect">
            <a:avLst/>
          </a:prstGeom>
        </p:spPr>
      </p:pic>
      <p:sp>
        <p:nvSpPr>
          <p:cNvPr id="3" name="标题 2"/>
          <p:cNvSpPr>
            <a:spLocks noGrp="1"/>
          </p:cNvSpPr>
          <p:nvPr>
            <p:ph type="title" idx="1"/>
            <p:custDataLst>
              <p:tags r:id="rId3"/>
            </p:custDataLst>
          </p:nvPr>
        </p:nvSpPr>
        <p:spPr>
          <a:xfrm>
            <a:off x="910516" y="1058014"/>
            <a:ext cx="6318885" cy="1572895"/>
          </a:xfrm>
        </p:spPr>
        <p:txBody>
          <a:bodyPr/>
          <a:lstStyle/>
          <a:p>
            <a:pPr>
              <a:lnSpc>
                <a:spcPct val="90000"/>
              </a:lnSpc>
            </a:pPr>
            <a:r>
              <a:rPr lang="zh-CN" altLang="en-US" sz="4000" dirty="0">
                <a:solidFill>
                  <a:schemeClr val="tx1"/>
                </a:solidFill>
                <a:latin typeface="华文仿宋" panose="02010600040101010101" pitchFamily="2" charset="-122"/>
                <a:ea typeface="华文仿宋" panose="02010600040101010101" pitchFamily="2" charset="-122"/>
                <a:cs typeface="+mj-cs"/>
              </a:rPr>
              <a:t>三 </a:t>
            </a:r>
            <a:r>
              <a:rPr lang="zh-CN" altLang="en-US" sz="4400" dirty="0">
                <a:solidFill>
                  <a:schemeClr val="tx1"/>
                </a:solidFill>
                <a:latin typeface="华文仿宋" panose="02010600040101010101" pitchFamily="2" charset="-122"/>
                <a:ea typeface="华文仿宋" panose="02010600040101010101" pitchFamily="2" charset="-122"/>
                <a:cs typeface="+mj-cs"/>
              </a:rPr>
              <a:t>专业课一、二</a:t>
            </a:r>
          </a:p>
        </p:txBody>
      </p:sp>
      <p:sp>
        <p:nvSpPr>
          <p:cNvPr id="4" name="文本框 3"/>
          <p:cNvSpPr txBox="1"/>
          <p:nvPr/>
        </p:nvSpPr>
        <p:spPr>
          <a:xfrm>
            <a:off x="910516" y="2951946"/>
            <a:ext cx="7816233" cy="954107"/>
          </a:xfrm>
          <a:prstGeom prst="rect">
            <a:avLst/>
          </a:prstGeom>
          <a:noFill/>
        </p:spPr>
        <p:txBody>
          <a:bodyPr wrap="square" rtlCol="0">
            <a:spAutoFit/>
          </a:bodyPr>
          <a:lstStyle/>
          <a:p>
            <a:r>
              <a:rPr lang="zh-CN" altLang="en-US" sz="2800" dirty="0">
                <a:latin typeface="华文仿宋" panose="02010600040101010101" pitchFamily="2" charset="-122"/>
                <a:ea typeface="华文仿宋" panose="02010600040101010101" pitchFamily="2" charset="-122"/>
              </a:rPr>
              <a:t>由于每个人专业课不一样所以这个我不详细的去介绍</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E031C5E-F2B6-97D6-EB89-3FA4B50325B2}"/>
              </a:ext>
            </a:extLst>
          </p:cNvPr>
          <p:cNvPicPr>
            <a:picLocks noChangeAspect="1"/>
          </p:cNvPicPr>
          <p:nvPr>
            <p:custDataLst>
              <p:tags r:id="rId2"/>
            </p:custDataLst>
          </p:nvPr>
        </p:nvPicPr>
        <p:blipFill>
          <a:blip r:embed="rId7"/>
          <a:stretch>
            <a:fillRect/>
          </a:stretch>
        </p:blipFill>
        <p:spPr>
          <a:xfrm>
            <a:off x="0" y="-129540"/>
            <a:ext cx="12191365" cy="6987540"/>
          </a:xfrm>
          <a:prstGeom prst="rect">
            <a:avLst/>
          </a:prstGeom>
        </p:spPr>
      </p:pic>
      <p:sp>
        <p:nvSpPr>
          <p:cNvPr id="36" name="正文"/>
          <p:cNvSpPr txBox="1"/>
          <p:nvPr>
            <p:custDataLst>
              <p:tags r:id="rId3"/>
            </p:custDataLst>
          </p:nvPr>
        </p:nvSpPr>
        <p:spPr>
          <a:xfrm>
            <a:off x="637625" y="2600240"/>
            <a:ext cx="8026981" cy="3152489"/>
          </a:xfrm>
          <a:prstGeom prst="rect">
            <a:avLst/>
          </a:prstGeom>
          <a:noFill/>
        </p:spPr>
        <p:txBody>
          <a:bodyPr wrap="square" lIns="324000" tIns="0" rIns="180000" bIns="0" rtlCol="0" anchor="t" anchorCtr="0">
            <a:noAutofit/>
          </a:bodyPr>
          <a:lstStyle/>
          <a:p>
            <a:pPr indent="0" fontAlgn="auto">
              <a:lnSpc>
                <a:spcPct val="130000"/>
              </a:lnSpc>
            </a:pPr>
            <a:r>
              <a:rPr lang="zh-CN" altLang="en-US" sz="2400" dirty="0">
                <a:latin typeface="华文仿宋" panose="02010600040101010101" pitchFamily="2" charset="-122"/>
                <a:ea typeface="华文仿宋" panose="02010600040101010101" pitchFamily="2" charset="-122"/>
                <a:sym typeface="+mn-ea"/>
              </a:rPr>
              <a:t>多关注学校官网发布的消息！很多学校的历年真题都是不外传的，所以可以去微博，小红书这样的软件里看看有没有同系的学长学姐有资源，再找的同时记得注意辨别广告！</a:t>
            </a:r>
          </a:p>
        </p:txBody>
      </p:sp>
      <p:sp>
        <p:nvSpPr>
          <p:cNvPr id="17" name="标题 16"/>
          <p:cNvSpPr>
            <a:spLocks noGrp="1"/>
          </p:cNvSpPr>
          <p:nvPr>
            <p:ph type="title"/>
            <p:custDataLst>
              <p:tags r:id="rId4"/>
            </p:custDataLst>
          </p:nvPr>
        </p:nvSpPr>
        <p:spPr>
          <a:xfrm>
            <a:off x="797424" y="1017270"/>
            <a:ext cx="4590415" cy="705485"/>
          </a:xfrm>
        </p:spPr>
        <p:txBody>
          <a:bodyPr vert="horz" lIns="90170" tIns="46990" rIns="90170" bIns="46990" rtlCol="0" anchor="ctr" anchorCtr="0">
            <a:normAutofit/>
          </a:bodyPr>
          <a:lstStyle/>
          <a:p>
            <a:pPr lvl="0">
              <a:buClrTx/>
              <a:buSzTx/>
            </a:pPr>
            <a:r>
              <a:rPr lang="zh-CN" altLang="en-US" sz="4000" dirty="0">
                <a:solidFill>
                  <a:schemeClr val="tx1"/>
                </a:solidFill>
                <a:latin typeface="华文仿宋" panose="02010600040101010101" pitchFamily="2" charset="-122"/>
                <a:ea typeface="华文仿宋" panose="02010600040101010101" pitchFamily="2" charset="-122"/>
                <a:sym typeface="+mn-ea"/>
              </a:rPr>
              <a:t>三 </a:t>
            </a:r>
            <a:r>
              <a:rPr lang="zh-CN" altLang="en-US" sz="4400" dirty="0">
                <a:solidFill>
                  <a:schemeClr val="tx1"/>
                </a:solidFill>
                <a:latin typeface="华文仿宋" panose="02010600040101010101" pitchFamily="2" charset="-122"/>
                <a:ea typeface="华文仿宋" panose="02010600040101010101" pitchFamily="2" charset="-122"/>
                <a:sym typeface="+mn-ea"/>
              </a:rPr>
              <a:t>专业课</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E031C5E-F2B6-97D6-EB89-3FA4B50325B2}"/>
              </a:ext>
            </a:extLst>
          </p:cNvPr>
          <p:cNvPicPr>
            <a:picLocks noChangeAspect="1"/>
          </p:cNvPicPr>
          <p:nvPr>
            <p:custDataLst>
              <p:tags r:id="rId2"/>
            </p:custDataLst>
          </p:nvPr>
        </p:nvPicPr>
        <p:blipFill>
          <a:blip r:embed="rId7"/>
          <a:stretch>
            <a:fillRect/>
          </a:stretch>
        </p:blipFill>
        <p:spPr>
          <a:xfrm>
            <a:off x="0" y="-129540"/>
            <a:ext cx="12191365" cy="6987540"/>
          </a:xfrm>
          <a:prstGeom prst="rect">
            <a:avLst/>
          </a:prstGeom>
        </p:spPr>
      </p:pic>
      <p:sp>
        <p:nvSpPr>
          <p:cNvPr id="38" name="正文"/>
          <p:cNvSpPr txBox="1"/>
          <p:nvPr>
            <p:custDataLst>
              <p:tags r:id="rId3"/>
            </p:custDataLst>
          </p:nvPr>
        </p:nvSpPr>
        <p:spPr>
          <a:xfrm>
            <a:off x="639570" y="2595316"/>
            <a:ext cx="8051669" cy="2815137"/>
          </a:xfrm>
          <a:prstGeom prst="rect">
            <a:avLst/>
          </a:prstGeom>
          <a:noFill/>
        </p:spPr>
        <p:txBody>
          <a:bodyPr wrap="square" lIns="324000" tIns="0" rIns="144000" bIns="0" rtlCol="0" anchor="t" anchorCtr="0">
            <a:noAutofit/>
          </a:bodyPr>
          <a:lstStyle/>
          <a:p>
            <a:pPr indent="0" fontAlgn="auto">
              <a:lnSpc>
                <a:spcPct val="130000"/>
              </a:lnSpc>
            </a:pPr>
            <a:r>
              <a:rPr lang="zh-CN" altLang="en-US" sz="2400" dirty="0">
                <a:latin typeface="华文仿宋" panose="02010600040101010101" pitchFamily="2" charset="-122"/>
                <a:ea typeface="华文仿宋" panose="02010600040101010101" pitchFamily="2" charset="-122"/>
                <a:sym typeface="+mn-ea"/>
              </a:rPr>
              <a:t>专业课也要多背诵，多看题，多积累！由于专业课所占总分分数比重较大，因此在所有科目里，专业课是重中之重！重中之重！重中之重！不要因小失大！必须每天都看每天都学！</a:t>
            </a:r>
            <a:endParaRPr lang="en-US" altLang="zh-CN" sz="2400" dirty="0">
              <a:latin typeface="华文仿宋" panose="02010600040101010101" pitchFamily="2" charset="-122"/>
              <a:ea typeface="华文仿宋" panose="02010600040101010101" pitchFamily="2" charset="-122"/>
              <a:sym typeface="+mn-ea"/>
            </a:endParaRPr>
          </a:p>
        </p:txBody>
      </p:sp>
      <p:sp>
        <p:nvSpPr>
          <p:cNvPr id="17" name="标题 16"/>
          <p:cNvSpPr>
            <a:spLocks noGrp="1"/>
          </p:cNvSpPr>
          <p:nvPr>
            <p:ph type="title"/>
            <p:custDataLst>
              <p:tags r:id="rId4"/>
            </p:custDataLst>
          </p:nvPr>
        </p:nvSpPr>
        <p:spPr>
          <a:xfrm>
            <a:off x="770791" y="1035026"/>
            <a:ext cx="4590415" cy="705485"/>
          </a:xfrm>
        </p:spPr>
        <p:txBody>
          <a:bodyPr vert="horz" lIns="90170" tIns="46990" rIns="90170" bIns="46990" rtlCol="0" anchor="ctr" anchorCtr="0">
            <a:normAutofit/>
          </a:bodyPr>
          <a:lstStyle/>
          <a:p>
            <a:pPr lvl="0">
              <a:buClrTx/>
              <a:buSzTx/>
            </a:pPr>
            <a:r>
              <a:rPr lang="zh-CN" altLang="en-US" sz="4000" dirty="0">
                <a:solidFill>
                  <a:schemeClr val="tx1"/>
                </a:solidFill>
                <a:latin typeface="华文仿宋" panose="02010600040101010101" pitchFamily="2" charset="-122"/>
                <a:ea typeface="华文仿宋" panose="02010600040101010101" pitchFamily="2" charset="-122"/>
                <a:sym typeface="+mn-ea"/>
              </a:rPr>
              <a:t>三 </a:t>
            </a:r>
            <a:r>
              <a:rPr lang="zh-CN" altLang="en-US" sz="4400" dirty="0">
                <a:solidFill>
                  <a:schemeClr val="tx1"/>
                </a:solidFill>
                <a:latin typeface="华文仿宋" panose="02010600040101010101" pitchFamily="2" charset="-122"/>
                <a:ea typeface="华文仿宋" panose="02010600040101010101" pitchFamily="2" charset="-122"/>
                <a:sym typeface="+mn-ea"/>
              </a:rPr>
              <a:t>专业课</a:t>
            </a:r>
          </a:p>
        </p:txBody>
      </p:sp>
    </p:spTree>
    <p:custDataLst>
      <p:tags r:id="rId1"/>
    </p:custDataLst>
    <p:extLst>
      <p:ext uri="{BB962C8B-B14F-4D97-AF65-F5344CB8AC3E}">
        <p14:creationId xmlns:p14="http://schemas.microsoft.com/office/powerpoint/2010/main" val="949932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D019212-3693-1178-DD57-5073881376E1}"/>
              </a:ext>
            </a:extLst>
          </p:cNvPr>
          <p:cNvPicPr>
            <a:picLocks noChangeAspect="1"/>
          </p:cNvPicPr>
          <p:nvPr>
            <p:custDataLst>
              <p:tags r:id="rId2"/>
            </p:custDataLst>
          </p:nvPr>
        </p:nvPicPr>
        <p:blipFill>
          <a:blip r:embed="rId6"/>
          <a:stretch>
            <a:fillRect/>
          </a:stretch>
        </p:blipFill>
        <p:spPr>
          <a:xfrm>
            <a:off x="0" y="-129540"/>
            <a:ext cx="12191365" cy="6987540"/>
          </a:xfrm>
          <a:prstGeom prst="rect">
            <a:avLst/>
          </a:prstGeom>
        </p:spPr>
      </p:pic>
      <p:sp>
        <p:nvSpPr>
          <p:cNvPr id="3" name="标题 2"/>
          <p:cNvSpPr>
            <a:spLocks noGrp="1"/>
          </p:cNvSpPr>
          <p:nvPr>
            <p:ph type="title" idx="1"/>
            <p:custDataLst>
              <p:tags r:id="rId3"/>
            </p:custDataLst>
          </p:nvPr>
        </p:nvSpPr>
        <p:spPr/>
        <p:txBody>
          <a:bodyPr/>
          <a:lstStyle/>
          <a:p>
            <a:pPr>
              <a:lnSpc>
                <a:spcPct val="90000"/>
              </a:lnSpc>
            </a:pPr>
            <a:r>
              <a:rPr lang="zh-CN" altLang="en-US" sz="4400" dirty="0">
                <a:solidFill>
                  <a:schemeClr val="tx1"/>
                </a:solidFill>
                <a:latin typeface="华文仿宋" panose="02010600040101010101" pitchFamily="2" charset="-122"/>
                <a:ea typeface="华文仿宋" panose="02010600040101010101" pitchFamily="2" charset="-122"/>
                <a:cs typeface="+mj-cs"/>
              </a:rPr>
              <a:t>四</a:t>
            </a:r>
            <a:r>
              <a:rPr lang="en-US" altLang="zh-CN" sz="4400" dirty="0">
                <a:solidFill>
                  <a:schemeClr val="tx1"/>
                </a:solidFill>
                <a:latin typeface="华文仿宋" panose="02010600040101010101" pitchFamily="2" charset="-122"/>
                <a:ea typeface="华文仿宋" panose="02010600040101010101" pitchFamily="2" charset="-122"/>
                <a:cs typeface="+mj-cs"/>
              </a:rPr>
              <a:t> </a:t>
            </a:r>
            <a:r>
              <a:rPr lang="zh-CN" altLang="en-US" sz="4400" dirty="0">
                <a:solidFill>
                  <a:schemeClr val="tx1"/>
                </a:solidFill>
                <a:latin typeface="华文仿宋" panose="02010600040101010101" pitchFamily="2" charset="-122"/>
                <a:ea typeface="华文仿宋" panose="02010600040101010101" pitchFamily="2" charset="-122"/>
                <a:cs typeface="+mj-cs"/>
              </a:rPr>
              <a:t>报考流程</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BCA70FD9-E0D1-0D87-AA17-E5C57DDC0405}"/>
              </a:ext>
            </a:extLst>
          </p:cNvPr>
          <p:cNvPicPr>
            <a:picLocks noChangeAspect="1"/>
          </p:cNvPicPr>
          <p:nvPr>
            <p:custDataLst>
              <p:tags r:id="rId2"/>
            </p:custDataLst>
          </p:nvPr>
        </p:nvPicPr>
        <p:blipFill>
          <a:blip r:embed="rId27"/>
          <a:stretch>
            <a:fillRect/>
          </a:stretch>
        </p:blipFill>
        <p:spPr>
          <a:xfrm>
            <a:off x="-12010" y="0"/>
            <a:ext cx="12191365" cy="6987540"/>
          </a:xfrm>
          <a:prstGeom prst="rect">
            <a:avLst/>
          </a:prstGeom>
        </p:spPr>
      </p:pic>
      <p:sp>
        <p:nvSpPr>
          <p:cNvPr id="17" name="标题 16"/>
          <p:cNvSpPr>
            <a:spLocks noGrp="1"/>
          </p:cNvSpPr>
          <p:nvPr>
            <p:ph type="title"/>
            <p:custDataLst>
              <p:tags r:id="rId3"/>
            </p:custDataLst>
          </p:nvPr>
        </p:nvSpPr>
        <p:spPr/>
        <p:txBody>
          <a:bodyPr/>
          <a:lstStyle/>
          <a:p>
            <a:r>
              <a:rPr lang="en-US" altLang="zh-CN" sz="4400" dirty="0">
                <a:solidFill>
                  <a:schemeClr val="tx1"/>
                </a:solidFill>
                <a:latin typeface="华文仿宋" panose="02010600040101010101" pitchFamily="2" charset="-122"/>
                <a:ea typeface="华文仿宋" panose="02010600040101010101" pitchFamily="2" charset="-122"/>
              </a:rPr>
              <a:t>   </a:t>
            </a:r>
            <a:endParaRPr lang="zh-CN" altLang="en-US" sz="4400" dirty="0">
              <a:solidFill>
                <a:schemeClr val="tx1"/>
              </a:solidFill>
              <a:latin typeface="华文仿宋" panose="02010600040101010101" pitchFamily="2" charset="-122"/>
              <a:ea typeface="华文仿宋" panose="02010600040101010101" pitchFamily="2" charset="-122"/>
            </a:endParaRPr>
          </a:p>
        </p:txBody>
      </p:sp>
      <p:sp>
        <p:nvSpPr>
          <p:cNvPr id="29" name="任意多边形 28"/>
          <p:cNvSpPr/>
          <p:nvPr>
            <p:custDataLst>
              <p:tags r:id="rId4"/>
            </p:custDataLst>
          </p:nvPr>
        </p:nvSpPr>
        <p:spPr>
          <a:xfrm rot="10800000">
            <a:off x="8427085" y="4298825"/>
            <a:ext cx="3280410" cy="20574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878" h="324">
                <a:moveTo>
                  <a:pt x="0" y="0"/>
                </a:moveTo>
                <a:lnTo>
                  <a:pt x="2878" y="0"/>
                </a:lnTo>
                <a:lnTo>
                  <a:pt x="2878" y="324"/>
                </a:lnTo>
                <a:lnTo>
                  <a:pt x="0" y="324"/>
                </a:lnTo>
                <a:lnTo>
                  <a:pt x="0" y="0"/>
                </a:lnTo>
                <a:close/>
              </a:path>
            </a:pathLst>
          </a:custGeom>
          <a:solidFill>
            <a:schemeClr val="accent5"/>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21" name="任意多边形: 形状 35"/>
          <p:cNvSpPr/>
          <p:nvPr>
            <p:custDataLst>
              <p:tags r:id="rId5"/>
            </p:custDataLst>
          </p:nvPr>
        </p:nvSpPr>
        <p:spPr>
          <a:xfrm>
            <a:off x="11676380" y="4228975"/>
            <a:ext cx="226695" cy="346075"/>
          </a:xfrm>
          <a:custGeom>
            <a:avLst/>
            <a:gdLst>
              <a:gd name="connsiteX0" fmla="*/ 222587 w 228229"/>
              <a:gd name="connsiteY0" fmla="*/ 120936 h 260315"/>
              <a:gd name="connsiteX1" fmla="*/ 14943 w 228229"/>
              <a:gd name="connsiteY1" fmla="*/ 1017 h 260315"/>
              <a:gd name="connsiteX2" fmla="*/ 893 w 228229"/>
              <a:gd name="connsiteY2" fmla="*/ 4779 h 260315"/>
              <a:gd name="connsiteX3" fmla="*/ -488 w 228229"/>
              <a:gd name="connsiteY3" fmla="*/ 9875 h 260315"/>
              <a:gd name="connsiteX4" fmla="*/ -488 w 228229"/>
              <a:gd name="connsiteY4" fmla="*/ 249714 h 260315"/>
              <a:gd name="connsiteX5" fmla="*/ 9847 w 228229"/>
              <a:gd name="connsiteY5" fmla="*/ 259954 h 260315"/>
              <a:gd name="connsiteX6" fmla="*/ 14943 w 228229"/>
              <a:gd name="connsiteY6" fmla="*/ 258572 h 260315"/>
              <a:gd name="connsiteX7" fmla="*/ 222587 w 228229"/>
              <a:gd name="connsiteY7" fmla="*/ 138653 h 260315"/>
              <a:gd name="connsiteX8" fmla="*/ 226407 w 228229"/>
              <a:gd name="connsiteY8" fmla="*/ 124756 h 260315"/>
              <a:gd name="connsiteX9" fmla="*/ 222587 w 228229"/>
              <a:gd name="connsiteY9" fmla="*/ 120936 h 26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229" h="260315">
                <a:moveTo>
                  <a:pt x="222587" y="120936"/>
                </a:moveTo>
                <a:lnTo>
                  <a:pt x="14943" y="1017"/>
                </a:lnTo>
                <a:cubicBezTo>
                  <a:pt x="10018" y="-1822"/>
                  <a:pt x="3732" y="-136"/>
                  <a:pt x="893" y="4779"/>
                </a:cubicBezTo>
                <a:cubicBezTo>
                  <a:pt x="-2" y="6331"/>
                  <a:pt x="-479" y="8084"/>
                  <a:pt x="-488" y="9875"/>
                </a:cubicBezTo>
                <a:lnTo>
                  <a:pt x="-488" y="249714"/>
                </a:lnTo>
                <a:cubicBezTo>
                  <a:pt x="-459" y="255391"/>
                  <a:pt x="4170" y="259982"/>
                  <a:pt x="9847" y="259954"/>
                </a:cubicBezTo>
                <a:cubicBezTo>
                  <a:pt x="11637" y="259944"/>
                  <a:pt x="13390" y="259468"/>
                  <a:pt x="14943" y="258572"/>
                </a:cubicBezTo>
                <a:lnTo>
                  <a:pt x="222587" y="138653"/>
                </a:lnTo>
                <a:cubicBezTo>
                  <a:pt x="227483" y="135871"/>
                  <a:pt x="229188" y="129642"/>
                  <a:pt x="226407" y="124756"/>
                </a:cubicBezTo>
                <a:cubicBezTo>
                  <a:pt x="225502" y="123165"/>
                  <a:pt x="224178" y="121841"/>
                  <a:pt x="222587" y="120936"/>
                </a:cubicBezTo>
                <a:close/>
              </a:path>
            </a:pathLst>
          </a:custGeom>
          <a:solidFill>
            <a:schemeClr val="accent5"/>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custDataLst>
              <p:tags r:id="rId6"/>
            </p:custDataLst>
          </p:nvPr>
        </p:nvSpPr>
        <p:spPr>
          <a:xfrm rot="10800000">
            <a:off x="2917825" y="3313305"/>
            <a:ext cx="3394075" cy="11931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345" h="1879">
                <a:moveTo>
                  <a:pt x="390" y="0"/>
                </a:moveTo>
                <a:lnTo>
                  <a:pt x="3643" y="0"/>
                </a:lnTo>
                <a:lnTo>
                  <a:pt x="3643" y="2"/>
                </a:lnTo>
                <a:lnTo>
                  <a:pt x="4407" y="2"/>
                </a:lnTo>
                <a:cubicBezTo>
                  <a:pt x="4925" y="2"/>
                  <a:pt x="5345" y="422"/>
                  <a:pt x="5345" y="941"/>
                </a:cubicBezTo>
                <a:cubicBezTo>
                  <a:pt x="5345" y="1459"/>
                  <a:pt x="4925" y="1879"/>
                  <a:pt x="4407" y="1879"/>
                </a:cubicBezTo>
                <a:lnTo>
                  <a:pt x="3027" y="1879"/>
                </a:lnTo>
                <a:lnTo>
                  <a:pt x="3027" y="1877"/>
                </a:lnTo>
                <a:lnTo>
                  <a:pt x="2514" y="1877"/>
                </a:lnTo>
                <a:lnTo>
                  <a:pt x="0" y="1877"/>
                </a:lnTo>
                <a:lnTo>
                  <a:pt x="0" y="1553"/>
                </a:lnTo>
                <a:lnTo>
                  <a:pt x="2514" y="1553"/>
                </a:lnTo>
                <a:lnTo>
                  <a:pt x="3643" y="1553"/>
                </a:lnTo>
                <a:lnTo>
                  <a:pt x="3643" y="1555"/>
                </a:lnTo>
                <a:lnTo>
                  <a:pt x="4385" y="1555"/>
                </a:lnTo>
                <a:cubicBezTo>
                  <a:pt x="4725" y="1555"/>
                  <a:pt x="5000" y="1280"/>
                  <a:pt x="5000" y="941"/>
                </a:cubicBezTo>
                <a:cubicBezTo>
                  <a:pt x="5000" y="601"/>
                  <a:pt x="4725" y="326"/>
                  <a:pt x="4385" y="326"/>
                </a:cubicBezTo>
                <a:lnTo>
                  <a:pt x="1555" y="326"/>
                </a:lnTo>
                <a:lnTo>
                  <a:pt x="1555" y="327"/>
                </a:lnTo>
                <a:lnTo>
                  <a:pt x="390" y="327"/>
                </a:lnTo>
                <a:lnTo>
                  <a:pt x="390" y="324"/>
                </a:lnTo>
                <a:lnTo>
                  <a:pt x="390" y="3"/>
                </a:lnTo>
                <a:lnTo>
                  <a:pt x="390" y="0"/>
                </a:lnTo>
                <a:close/>
              </a:path>
            </a:pathLst>
          </a:custGeom>
          <a:solidFill>
            <a:schemeClr val="accent3"/>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2" name="任意多边形 1"/>
          <p:cNvSpPr/>
          <p:nvPr>
            <p:custDataLst>
              <p:tags r:id="rId7"/>
            </p:custDataLst>
          </p:nvPr>
        </p:nvSpPr>
        <p:spPr>
          <a:xfrm rot="10800000">
            <a:off x="4926965" y="4298825"/>
            <a:ext cx="3616960" cy="20828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4929" h="324">
                <a:moveTo>
                  <a:pt x="0" y="0"/>
                </a:moveTo>
                <a:lnTo>
                  <a:pt x="4929" y="0"/>
                </a:lnTo>
                <a:lnTo>
                  <a:pt x="4929" y="324"/>
                </a:lnTo>
                <a:lnTo>
                  <a:pt x="0" y="324"/>
                </a:lnTo>
                <a:lnTo>
                  <a:pt x="0" y="0"/>
                </a:lnTo>
                <a:close/>
              </a:path>
            </a:pathLst>
          </a:cu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55" name="序号"/>
          <p:cNvSpPr/>
          <p:nvPr>
            <p:custDataLst>
              <p:tags r:id="rId8"/>
            </p:custDataLst>
          </p:nvPr>
        </p:nvSpPr>
        <p:spPr>
          <a:xfrm>
            <a:off x="4439920" y="4155315"/>
            <a:ext cx="492760" cy="492760"/>
          </a:xfrm>
          <a:prstGeom prst="ellipse">
            <a:avLst/>
          </a:prstGeom>
          <a:solidFill>
            <a:srgbClr val="FFFFFF"/>
          </a:solidFill>
          <a:ln w="34925">
            <a:solidFill>
              <a:schemeClr val="accent4"/>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1440" tIns="45720" rIns="91440" bIns="45720" numCol="1" spcCol="0" rtlCol="0" fromWordArt="0" anchor="ctr" anchorCtr="0" forceAA="0" compatLnSpc="1">
            <a:noAutofit/>
          </a:bodyPr>
          <a:lstStyle/>
          <a:p>
            <a:pPr lvl="0" algn="ctr">
              <a:spcBef>
                <a:spcPct val="0"/>
              </a:spcBef>
              <a:spcAft>
                <a:spcPct val="0"/>
              </a:spcAft>
              <a:buClrTx/>
              <a:buSzTx/>
              <a:buFontTx/>
            </a:pPr>
            <a:r>
              <a:rPr lang="en-US" altLang="zh-CN" sz="1400" b="1">
                <a:solidFill>
                  <a:schemeClr val="accent4"/>
                </a:solidFill>
                <a:latin typeface="+mn-ea"/>
                <a:cs typeface="+mn-ea"/>
                <a:sym typeface="+mn-ea"/>
              </a:rPr>
              <a:t>4</a:t>
            </a:r>
          </a:p>
        </p:txBody>
      </p:sp>
      <p:sp>
        <p:nvSpPr>
          <p:cNvPr id="19" name="任意多边形 18"/>
          <p:cNvSpPr/>
          <p:nvPr>
            <p:custDataLst>
              <p:tags r:id="rId9"/>
            </p:custDataLst>
          </p:nvPr>
        </p:nvSpPr>
        <p:spPr>
          <a:xfrm>
            <a:off x="5884545" y="2330325"/>
            <a:ext cx="3137535" cy="119189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4941" h="1877">
                <a:moveTo>
                  <a:pt x="247" y="0"/>
                </a:moveTo>
                <a:lnTo>
                  <a:pt x="522" y="0"/>
                </a:lnTo>
                <a:lnTo>
                  <a:pt x="3728" y="0"/>
                </a:lnTo>
                <a:lnTo>
                  <a:pt x="4003" y="0"/>
                </a:lnTo>
                <a:cubicBezTo>
                  <a:pt x="4521" y="0"/>
                  <a:pt x="4941" y="420"/>
                  <a:pt x="4941" y="939"/>
                </a:cubicBezTo>
                <a:cubicBezTo>
                  <a:pt x="4941" y="1457"/>
                  <a:pt x="4521" y="1877"/>
                  <a:pt x="4003" y="1877"/>
                </a:cubicBezTo>
                <a:lnTo>
                  <a:pt x="3728" y="1877"/>
                </a:lnTo>
                <a:lnTo>
                  <a:pt x="2658" y="1877"/>
                </a:lnTo>
                <a:lnTo>
                  <a:pt x="2383" y="1877"/>
                </a:lnTo>
                <a:lnTo>
                  <a:pt x="2383" y="1874"/>
                </a:lnTo>
                <a:lnTo>
                  <a:pt x="0" y="1874"/>
                </a:lnTo>
                <a:lnTo>
                  <a:pt x="0" y="1550"/>
                </a:lnTo>
                <a:lnTo>
                  <a:pt x="2514" y="1550"/>
                </a:lnTo>
                <a:lnTo>
                  <a:pt x="2514" y="1553"/>
                </a:lnTo>
                <a:lnTo>
                  <a:pt x="2658" y="1553"/>
                </a:lnTo>
                <a:lnTo>
                  <a:pt x="3706" y="1553"/>
                </a:lnTo>
                <a:cubicBezTo>
                  <a:pt x="3722" y="1553"/>
                  <a:pt x="3738" y="1552"/>
                  <a:pt x="3753" y="1551"/>
                </a:cubicBezTo>
                <a:lnTo>
                  <a:pt x="3760" y="1551"/>
                </a:lnTo>
                <a:lnTo>
                  <a:pt x="3760" y="1553"/>
                </a:lnTo>
                <a:lnTo>
                  <a:pt x="3981" y="1553"/>
                </a:lnTo>
                <a:cubicBezTo>
                  <a:pt x="4321" y="1553"/>
                  <a:pt x="4596" y="1278"/>
                  <a:pt x="4596" y="939"/>
                </a:cubicBezTo>
                <a:cubicBezTo>
                  <a:pt x="4596" y="599"/>
                  <a:pt x="4321" y="324"/>
                  <a:pt x="3981" y="324"/>
                </a:cubicBezTo>
                <a:lnTo>
                  <a:pt x="3760" y="324"/>
                </a:lnTo>
                <a:lnTo>
                  <a:pt x="3760" y="326"/>
                </a:lnTo>
                <a:lnTo>
                  <a:pt x="3753" y="326"/>
                </a:lnTo>
                <a:cubicBezTo>
                  <a:pt x="3738" y="325"/>
                  <a:pt x="3722" y="324"/>
                  <a:pt x="3706" y="324"/>
                </a:cubicBezTo>
                <a:lnTo>
                  <a:pt x="522" y="324"/>
                </a:lnTo>
                <a:lnTo>
                  <a:pt x="247" y="324"/>
                </a:lnTo>
                <a:lnTo>
                  <a:pt x="247" y="0"/>
                </a:ln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54" name="序号"/>
          <p:cNvSpPr/>
          <p:nvPr>
            <p:custDataLst>
              <p:tags r:id="rId10"/>
            </p:custDataLst>
          </p:nvPr>
        </p:nvSpPr>
        <p:spPr>
          <a:xfrm>
            <a:off x="5698490" y="3181860"/>
            <a:ext cx="492760" cy="492760"/>
          </a:xfrm>
          <a:prstGeom prst="ellipse">
            <a:avLst/>
          </a:prstGeom>
          <a:solidFill>
            <a:srgbClr val="FFFFFF"/>
          </a:solidFill>
          <a:ln w="34925">
            <a:solidFill>
              <a:schemeClr val="accent3"/>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1440" tIns="45720" rIns="91440" bIns="45720" numCol="1" spcCol="0" rtlCol="0" fromWordArt="0" anchor="ctr" anchorCtr="0" forceAA="0" compatLnSpc="1">
            <a:noAutofit/>
          </a:bodyPr>
          <a:lstStyle/>
          <a:p>
            <a:pPr lvl="0" algn="ctr">
              <a:spcBef>
                <a:spcPct val="0"/>
              </a:spcBef>
              <a:spcAft>
                <a:spcPct val="0"/>
              </a:spcAft>
              <a:buClrTx/>
              <a:buSzTx/>
              <a:buFontTx/>
            </a:pPr>
            <a:r>
              <a:rPr lang="en-US" altLang="zh-CN" sz="1400" b="1">
                <a:solidFill>
                  <a:schemeClr val="accent3"/>
                </a:solidFill>
                <a:latin typeface="+mn-ea"/>
                <a:cs typeface="+mn-ea"/>
                <a:sym typeface="+mn-ea"/>
              </a:rPr>
              <a:t>3</a:t>
            </a:r>
          </a:p>
        </p:txBody>
      </p:sp>
      <p:sp>
        <p:nvSpPr>
          <p:cNvPr id="4" name="任意多边形 3"/>
          <p:cNvSpPr/>
          <p:nvPr>
            <p:custDataLst>
              <p:tags r:id="rId11"/>
            </p:custDataLst>
          </p:nvPr>
        </p:nvSpPr>
        <p:spPr>
          <a:xfrm>
            <a:off x="0" y="2330325"/>
            <a:ext cx="7200900" cy="20574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8763" h="324">
                <a:moveTo>
                  <a:pt x="0" y="0"/>
                </a:moveTo>
                <a:lnTo>
                  <a:pt x="8763" y="0"/>
                </a:lnTo>
                <a:lnTo>
                  <a:pt x="8763" y="324"/>
                </a:lnTo>
                <a:lnTo>
                  <a:pt x="0" y="324"/>
                </a:lnTo>
                <a:lnTo>
                  <a:pt x="0" y="0"/>
                </a:lnTo>
                <a:close/>
              </a:path>
            </a:pathLst>
          </a:custGeom>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53" name="序号"/>
          <p:cNvSpPr/>
          <p:nvPr>
            <p:custDataLst>
              <p:tags r:id="rId12"/>
            </p:custDataLst>
          </p:nvPr>
        </p:nvSpPr>
        <p:spPr>
          <a:xfrm>
            <a:off x="6957060" y="2200150"/>
            <a:ext cx="492760" cy="492760"/>
          </a:xfrm>
          <a:prstGeom prst="ellipse">
            <a:avLst/>
          </a:prstGeom>
          <a:solidFill>
            <a:srgbClr val="FFFFFF"/>
          </a:solidFill>
          <a:ln w="3492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1440" tIns="45720" rIns="91440" bIns="45720" numCol="1" spcCol="0" rtlCol="0" fromWordArt="0" anchor="ctr" anchorCtr="0" forceAA="0" compatLnSpc="1">
            <a:noAutofit/>
          </a:bodyPr>
          <a:lstStyle/>
          <a:p>
            <a:pPr lvl="0" algn="ctr">
              <a:spcBef>
                <a:spcPct val="0"/>
              </a:spcBef>
              <a:spcAft>
                <a:spcPct val="0"/>
              </a:spcAft>
              <a:buClrTx/>
              <a:buSzTx/>
              <a:buFontTx/>
            </a:pPr>
            <a:r>
              <a:rPr lang="en-US" altLang="zh-CN" sz="1400" b="1">
                <a:solidFill>
                  <a:schemeClr val="accent2"/>
                </a:solidFill>
                <a:latin typeface="+mn-ea"/>
                <a:cs typeface="+mn-ea"/>
                <a:sym typeface="+mn-ea"/>
              </a:rPr>
              <a:t>2</a:t>
            </a:r>
          </a:p>
        </p:txBody>
      </p:sp>
      <p:sp>
        <p:nvSpPr>
          <p:cNvPr id="56" name="序号"/>
          <p:cNvSpPr/>
          <p:nvPr>
            <p:custDataLst>
              <p:tags r:id="rId13"/>
            </p:custDataLst>
          </p:nvPr>
        </p:nvSpPr>
        <p:spPr>
          <a:xfrm>
            <a:off x="8058150" y="4155315"/>
            <a:ext cx="492760" cy="492760"/>
          </a:xfrm>
          <a:prstGeom prst="ellipse">
            <a:avLst/>
          </a:prstGeom>
          <a:solidFill>
            <a:srgbClr val="FFFFFF"/>
          </a:solidFill>
          <a:ln w="34925">
            <a:solidFill>
              <a:schemeClr val="accent5"/>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1440" tIns="45720" rIns="91440" bIns="45720" numCol="1" spcCol="0" rtlCol="0" fromWordArt="0" anchor="ctr" anchorCtr="0" forceAA="0" compatLnSpc="1">
            <a:noAutofit/>
          </a:bodyPr>
          <a:lstStyle/>
          <a:p>
            <a:pPr lvl="0" algn="ctr">
              <a:spcBef>
                <a:spcPct val="0"/>
              </a:spcBef>
              <a:spcAft>
                <a:spcPct val="0"/>
              </a:spcAft>
              <a:buClrTx/>
              <a:buSzTx/>
              <a:buFontTx/>
            </a:pPr>
            <a:r>
              <a:rPr lang="en-US" altLang="zh-CN" sz="1400" b="1">
                <a:solidFill>
                  <a:schemeClr val="accent5"/>
                </a:solidFill>
                <a:latin typeface="+mn-ea"/>
                <a:cs typeface="+mn-ea"/>
                <a:sym typeface="+mn-ea"/>
              </a:rPr>
              <a:t>5</a:t>
            </a:r>
          </a:p>
        </p:txBody>
      </p:sp>
      <p:sp>
        <p:nvSpPr>
          <p:cNvPr id="52" name="序号"/>
          <p:cNvSpPr/>
          <p:nvPr>
            <p:custDataLst>
              <p:tags r:id="rId14"/>
            </p:custDataLst>
          </p:nvPr>
        </p:nvSpPr>
        <p:spPr>
          <a:xfrm>
            <a:off x="3356610" y="2189990"/>
            <a:ext cx="492760" cy="492760"/>
          </a:xfrm>
          <a:prstGeom prst="ellipse">
            <a:avLst/>
          </a:prstGeom>
          <a:solidFill>
            <a:srgbClr val="FFFFFF"/>
          </a:solidFill>
          <a:ln w="34925">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1440" tIns="45720" rIns="91440" bIns="45720" numCol="1" spcCol="0" rtlCol="0" fromWordArt="0" anchor="ctr" anchorCtr="0" forceAA="0" compatLnSpc="1">
            <a:noAutofit/>
          </a:bodyPr>
          <a:lstStyle/>
          <a:p>
            <a:pPr lvl="0" algn="ctr">
              <a:spcBef>
                <a:spcPct val="0"/>
              </a:spcBef>
              <a:spcAft>
                <a:spcPct val="0"/>
              </a:spcAft>
              <a:buClrTx/>
              <a:buSzTx/>
              <a:buFontTx/>
            </a:pPr>
            <a:r>
              <a:rPr lang="en-US" altLang="zh-CN" sz="1400" b="1">
                <a:solidFill>
                  <a:schemeClr val="accent1"/>
                </a:solidFill>
                <a:latin typeface="+mn-ea"/>
                <a:cs typeface="+mn-ea"/>
                <a:sym typeface="+mn-ea"/>
              </a:rPr>
              <a:t>1</a:t>
            </a:r>
          </a:p>
        </p:txBody>
      </p:sp>
      <p:sp>
        <p:nvSpPr>
          <p:cNvPr id="3" name="矩形 2"/>
          <p:cNvSpPr/>
          <p:nvPr>
            <p:custDataLst>
              <p:tags r:id="rId15"/>
            </p:custDataLst>
          </p:nvPr>
        </p:nvSpPr>
        <p:spPr>
          <a:xfrm>
            <a:off x="6158388" y="1656654"/>
            <a:ext cx="2272984" cy="623253"/>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2400" dirty="0">
                <a:latin typeface="华文仿宋" panose="02010600040101010101" pitchFamily="2" charset="-122"/>
                <a:ea typeface="华文仿宋" panose="02010600040101010101" pitchFamily="2" charset="-122"/>
                <a:sym typeface="+mn-ea"/>
              </a:rPr>
              <a:t>大约在十月中旬</a:t>
            </a:r>
          </a:p>
        </p:txBody>
      </p:sp>
      <p:sp>
        <p:nvSpPr>
          <p:cNvPr id="5" name="矩形 4"/>
          <p:cNvSpPr/>
          <p:nvPr>
            <p:custDataLst>
              <p:tags r:id="rId16"/>
            </p:custDataLst>
          </p:nvPr>
        </p:nvSpPr>
        <p:spPr>
          <a:xfrm>
            <a:off x="2028031" y="1787543"/>
            <a:ext cx="3144838" cy="1033002"/>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2400" dirty="0">
                <a:latin typeface="华文仿宋" panose="02010600040101010101" pitchFamily="2" charset="-122"/>
                <a:ea typeface="华文仿宋" panose="02010600040101010101" pitchFamily="2" charset="-122"/>
                <a:sym typeface="+mn-ea"/>
              </a:rPr>
              <a:t>选择心仪的学校与专业</a:t>
            </a:r>
          </a:p>
        </p:txBody>
      </p:sp>
      <p:sp>
        <p:nvSpPr>
          <p:cNvPr id="6" name="矩形 5"/>
          <p:cNvSpPr/>
          <p:nvPr>
            <p:custDataLst>
              <p:tags r:id="rId17"/>
            </p:custDataLst>
          </p:nvPr>
        </p:nvSpPr>
        <p:spPr>
          <a:xfrm>
            <a:off x="3185477" y="1283514"/>
            <a:ext cx="2093595" cy="413385"/>
          </a:xfrm>
          <a:prstGeom prst="rect">
            <a:avLst/>
          </a:prstGeom>
          <a:noFill/>
        </p:spPr>
        <p:txBody>
          <a:bodyPr wrap="square" lIns="0" tIns="0" rIns="0" bIns="0" rtlCol="0" anchor="b" anchorCtr="0">
            <a:noAutofit/>
          </a:bodyPr>
          <a:lstStyle/>
          <a:p>
            <a:pPr>
              <a:spcBef>
                <a:spcPct val="0"/>
              </a:spcBef>
              <a:spcAft>
                <a:spcPct val="0"/>
              </a:spcAft>
            </a:pPr>
            <a:r>
              <a:rPr lang="zh-CN" altLang="en-US" sz="2400" b="1" dirty="0">
                <a:latin typeface="华文仿宋" panose="02010600040101010101" pitchFamily="2" charset="-122"/>
                <a:ea typeface="华文仿宋" panose="02010600040101010101" pitchFamily="2" charset="-122"/>
                <a:sym typeface="+mn-ea"/>
              </a:rPr>
              <a:t>择校</a:t>
            </a:r>
          </a:p>
        </p:txBody>
      </p:sp>
      <p:sp>
        <p:nvSpPr>
          <p:cNvPr id="7" name="矩形 6"/>
          <p:cNvSpPr/>
          <p:nvPr>
            <p:custDataLst>
              <p:tags r:id="rId18"/>
            </p:custDataLst>
          </p:nvPr>
        </p:nvSpPr>
        <p:spPr>
          <a:xfrm>
            <a:off x="6158388" y="1280846"/>
            <a:ext cx="2093595" cy="413385"/>
          </a:xfrm>
          <a:prstGeom prst="rect">
            <a:avLst/>
          </a:prstGeom>
          <a:noFill/>
        </p:spPr>
        <p:txBody>
          <a:bodyPr wrap="square" lIns="0" tIns="0" rIns="0" bIns="0" rtlCol="0" anchor="b" anchorCtr="0">
            <a:noAutofit/>
          </a:bodyPr>
          <a:lstStyle/>
          <a:p>
            <a:pPr algn="ctr">
              <a:spcBef>
                <a:spcPct val="0"/>
              </a:spcBef>
              <a:spcAft>
                <a:spcPct val="0"/>
              </a:spcAft>
            </a:pPr>
            <a:r>
              <a:rPr lang="zh-CN" altLang="en-US" sz="2400" b="1" dirty="0">
                <a:latin typeface="华文仿宋" panose="02010600040101010101" pitchFamily="2" charset="-122"/>
                <a:ea typeface="华文仿宋" panose="02010600040101010101" pitchFamily="2" charset="-122"/>
                <a:sym typeface="+mn-ea"/>
              </a:rPr>
              <a:t>报考</a:t>
            </a:r>
          </a:p>
        </p:txBody>
      </p:sp>
      <p:sp>
        <p:nvSpPr>
          <p:cNvPr id="8" name="矩形 7"/>
          <p:cNvSpPr/>
          <p:nvPr>
            <p:custDataLst>
              <p:tags r:id="rId19"/>
            </p:custDataLst>
          </p:nvPr>
        </p:nvSpPr>
        <p:spPr>
          <a:xfrm>
            <a:off x="3401570" y="4942714"/>
            <a:ext cx="2756818" cy="2005330"/>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2400" dirty="0">
                <a:latin typeface="华文仿宋" panose="02010600040101010101" pitchFamily="2" charset="-122"/>
                <a:ea typeface="华文仿宋" panose="02010600040101010101" pitchFamily="2" charset="-122"/>
                <a:sym typeface="+mn-ea"/>
              </a:rPr>
              <a:t>一定要把需要的东西带齐看清楚考点位置与考点规则</a:t>
            </a:r>
          </a:p>
        </p:txBody>
      </p:sp>
      <p:sp>
        <p:nvSpPr>
          <p:cNvPr id="9" name="矩形 8"/>
          <p:cNvSpPr/>
          <p:nvPr>
            <p:custDataLst>
              <p:tags r:id="rId20"/>
            </p:custDataLst>
          </p:nvPr>
        </p:nvSpPr>
        <p:spPr>
          <a:xfrm>
            <a:off x="7152005" y="5396866"/>
            <a:ext cx="2550160" cy="1842135"/>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2400" dirty="0">
                <a:solidFill>
                  <a:schemeClr val="bg1"/>
                </a:solidFill>
                <a:latin typeface="华文仿宋" panose="02010600040101010101" pitchFamily="2" charset="-122"/>
                <a:ea typeface="华文仿宋" panose="02010600040101010101" pitchFamily="2" charset="-122"/>
                <a:sym typeface="+mn-ea"/>
              </a:rPr>
              <a:t>不要松懈，一定要好好准备，多看与你专业相关的新闻</a:t>
            </a:r>
          </a:p>
        </p:txBody>
      </p:sp>
      <p:sp>
        <p:nvSpPr>
          <p:cNvPr id="10" name="矩形 9"/>
          <p:cNvSpPr/>
          <p:nvPr>
            <p:custDataLst>
              <p:tags r:id="rId21"/>
            </p:custDataLst>
          </p:nvPr>
        </p:nvSpPr>
        <p:spPr>
          <a:xfrm>
            <a:off x="3654693" y="4521075"/>
            <a:ext cx="2046605" cy="407670"/>
          </a:xfrm>
          <a:prstGeom prst="rect">
            <a:avLst/>
          </a:prstGeom>
          <a:noFill/>
        </p:spPr>
        <p:txBody>
          <a:bodyPr wrap="square" lIns="0" tIns="0" rIns="0" bIns="0" rtlCol="0" anchor="b" anchorCtr="0">
            <a:noAutofit/>
          </a:bodyPr>
          <a:lstStyle/>
          <a:p>
            <a:pPr algn="ctr">
              <a:spcBef>
                <a:spcPct val="0"/>
              </a:spcBef>
              <a:spcAft>
                <a:spcPct val="0"/>
              </a:spcAft>
            </a:pPr>
            <a:r>
              <a:rPr lang="zh-CN" altLang="en-US" b="1" dirty="0">
                <a:solidFill>
                  <a:schemeClr val="tx1"/>
                </a:solidFill>
                <a:latin typeface="+mn-ea"/>
                <a:cs typeface="+mn-ea"/>
                <a:sym typeface="+mn-ea"/>
              </a:rPr>
              <a:t>初试</a:t>
            </a:r>
          </a:p>
        </p:txBody>
      </p:sp>
      <p:sp>
        <p:nvSpPr>
          <p:cNvPr id="11" name="矩形 10"/>
          <p:cNvSpPr/>
          <p:nvPr>
            <p:custDataLst>
              <p:tags r:id="rId22"/>
            </p:custDataLst>
          </p:nvPr>
        </p:nvSpPr>
        <p:spPr>
          <a:xfrm>
            <a:off x="7281227" y="4563240"/>
            <a:ext cx="2046605" cy="407670"/>
          </a:xfrm>
          <a:prstGeom prst="rect">
            <a:avLst/>
          </a:prstGeom>
          <a:noFill/>
        </p:spPr>
        <p:txBody>
          <a:bodyPr wrap="square" lIns="0" tIns="0" rIns="0" bIns="0" rtlCol="0" anchor="b" anchorCtr="0">
            <a:noAutofit/>
          </a:bodyPr>
          <a:lstStyle/>
          <a:p>
            <a:pPr algn="ctr">
              <a:spcBef>
                <a:spcPct val="0"/>
              </a:spcBef>
              <a:spcAft>
                <a:spcPct val="0"/>
              </a:spcAft>
            </a:pPr>
            <a:r>
              <a:rPr lang="zh-CN" altLang="en-US" b="1" dirty="0">
                <a:solidFill>
                  <a:schemeClr val="tx1"/>
                </a:solidFill>
                <a:latin typeface="+mn-ea"/>
                <a:cs typeface="+mn-ea"/>
                <a:sym typeface="+mn-ea"/>
              </a:rPr>
              <a:t>复试</a:t>
            </a:r>
          </a:p>
        </p:txBody>
      </p:sp>
      <p:sp>
        <p:nvSpPr>
          <p:cNvPr id="25" name="矩形 24"/>
          <p:cNvSpPr/>
          <p:nvPr>
            <p:custDataLst>
              <p:tags r:id="rId23"/>
            </p:custDataLst>
          </p:nvPr>
        </p:nvSpPr>
        <p:spPr>
          <a:xfrm>
            <a:off x="947260" y="2629553"/>
            <a:ext cx="1994948" cy="3338543"/>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2000" b="1" dirty="0">
                <a:latin typeface="华文仿宋" panose="02010600040101010101" pitchFamily="2" charset="-122"/>
                <a:ea typeface="华文仿宋" panose="02010600040101010101" pitchFamily="2" charset="-122"/>
                <a:sym typeface="+mn-ea"/>
              </a:rPr>
              <a:t>报考结束后立即就是网上确认，一定不要忘记这个步骤，非常重要，有些人就是没有进行网上确认从而没有考试资格</a:t>
            </a:r>
          </a:p>
        </p:txBody>
      </p:sp>
      <p:sp>
        <p:nvSpPr>
          <p:cNvPr id="26" name="矩形 25"/>
          <p:cNvSpPr/>
          <p:nvPr>
            <p:custDataLst>
              <p:tags r:id="rId24"/>
            </p:custDataLst>
          </p:nvPr>
        </p:nvSpPr>
        <p:spPr>
          <a:xfrm>
            <a:off x="5279072" y="2601153"/>
            <a:ext cx="1824355" cy="530860"/>
          </a:xfrm>
          <a:prstGeom prst="rect">
            <a:avLst/>
          </a:prstGeom>
          <a:noFill/>
        </p:spPr>
        <p:txBody>
          <a:bodyPr wrap="square" lIns="0" tIns="0" rIns="0" bIns="0" rtlCol="0" anchor="b" anchorCtr="0">
            <a:noAutofit/>
          </a:bodyPr>
          <a:lstStyle/>
          <a:p>
            <a:pPr>
              <a:spcBef>
                <a:spcPct val="0"/>
              </a:spcBef>
              <a:spcAft>
                <a:spcPct val="0"/>
              </a:spcAft>
            </a:pPr>
            <a:r>
              <a:rPr lang="zh-CN" altLang="en-US" sz="2400" b="1" dirty="0">
                <a:latin typeface="华文仿宋" panose="02010600040101010101" pitchFamily="2" charset="-122"/>
                <a:ea typeface="华文仿宋" panose="02010600040101010101" pitchFamily="2" charset="-122"/>
                <a:sym typeface="+mn-ea"/>
              </a:rPr>
              <a:t>网上确认</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0C1BC75-ECE2-840F-8623-7AEF2B5E1DE6}"/>
              </a:ext>
            </a:extLst>
          </p:cNvPr>
          <p:cNvPicPr>
            <a:picLocks noChangeAspect="1"/>
          </p:cNvPicPr>
          <p:nvPr>
            <p:custDataLst>
              <p:tags r:id="rId2"/>
            </p:custDataLst>
          </p:nvPr>
        </p:nvPicPr>
        <p:blipFill>
          <a:blip r:embed="rId4"/>
          <a:stretch>
            <a:fillRect/>
          </a:stretch>
        </p:blipFill>
        <p:spPr>
          <a:xfrm>
            <a:off x="0" y="-129540"/>
            <a:ext cx="12191365" cy="6987540"/>
          </a:xfrm>
          <a:prstGeom prst="rect">
            <a:avLst/>
          </a:prstGeom>
        </p:spPr>
      </p:pic>
      <p:sp>
        <p:nvSpPr>
          <p:cNvPr id="2" name="标题 1"/>
          <p:cNvSpPr>
            <a:spLocks noGrp="1"/>
          </p:cNvSpPr>
          <p:nvPr>
            <p:ph type="title" idx="2"/>
          </p:nvPr>
        </p:nvSpPr>
        <p:spPr>
          <a:xfrm>
            <a:off x="869315" y="1065413"/>
            <a:ext cx="10708005" cy="583565"/>
          </a:xfrm>
        </p:spPr>
        <p:txBody>
          <a:bodyPr>
            <a:normAutofit fontScale="90000"/>
          </a:bodyPr>
          <a:lstStyle/>
          <a:p>
            <a:r>
              <a:rPr lang="zh-CN" altLang="en-US" sz="4900" dirty="0">
                <a:solidFill>
                  <a:schemeClr val="tx1"/>
                </a:solidFill>
                <a:latin typeface="华文仿宋" panose="02010600040101010101" pitchFamily="2" charset="-122"/>
                <a:ea typeface="华文仿宋" panose="02010600040101010101" pitchFamily="2" charset="-122"/>
                <a:cs typeface="+mj-cs"/>
              </a:rPr>
              <a:t>总</a:t>
            </a:r>
            <a:r>
              <a:rPr lang="zh-CN" altLang="en-US" sz="4400" dirty="0">
                <a:solidFill>
                  <a:schemeClr val="tx1"/>
                </a:solidFill>
                <a:latin typeface="华文仿宋" panose="02010600040101010101" pitchFamily="2" charset="-122"/>
                <a:ea typeface="华文仿宋" panose="02010600040101010101" pitchFamily="2" charset="-122"/>
                <a:cs typeface="+mj-cs"/>
              </a:rPr>
              <a:t>结</a:t>
            </a:r>
          </a:p>
        </p:txBody>
      </p:sp>
      <p:sp>
        <p:nvSpPr>
          <p:cNvPr id="3" name="文本框 2"/>
          <p:cNvSpPr txBox="1"/>
          <p:nvPr/>
        </p:nvSpPr>
        <p:spPr>
          <a:xfrm>
            <a:off x="869314" y="1890944"/>
            <a:ext cx="7946211" cy="4119239"/>
          </a:xfrm>
          <a:prstGeom prst="rect">
            <a:avLst/>
          </a:prstGeom>
          <a:noFill/>
        </p:spPr>
        <p:txBody>
          <a:bodyPr wrap="square" rtlCol="0">
            <a:noAutofit/>
          </a:bodyPr>
          <a:lstStyle/>
          <a:p>
            <a:r>
              <a:rPr lang="en-US" altLang="zh-CN" sz="2400" dirty="0">
                <a:latin typeface="华文仿宋" panose="02010600040101010101" pitchFamily="2" charset="-122"/>
                <a:ea typeface="华文仿宋" panose="02010600040101010101" pitchFamily="2" charset="-122"/>
              </a:rPr>
              <a:t>1.</a:t>
            </a:r>
            <a:r>
              <a:rPr lang="zh-CN" altLang="en-US" sz="2400" dirty="0">
                <a:latin typeface="华文仿宋" panose="02010600040101010101" pitchFamily="2" charset="-122"/>
                <a:ea typeface="华文仿宋" panose="02010600040101010101" pitchFamily="2" charset="-122"/>
              </a:rPr>
              <a:t>必须关注学信网公众号，并打开推送，以免错过重要通知。</a:t>
            </a:r>
          </a:p>
          <a:p>
            <a:endParaRPr lang="zh-CN" altLang="en-US" dirty="0"/>
          </a:p>
          <a:p>
            <a:r>
              <a:rPr lang="en-US" altLang="zh-CN" sz="2400" dirty="0">
                <a:latin typeface="华文仿宋" panose="02010600040101010101" pitchFamily="2" charset="-122"/>
                <a:ea typeface="华文仿宋" panose="02010600040101010101" pitchFamily="2" charset="-122"/>
              </a:rPr>
              <a:t>2.</a:t>
            </a:r>
            <a:r>
              <a:rPr lang="zh-CN" altLang="en-US" sz="2400" dirty="0">
                <a:latin typeface="华文仿宋" panose="02010600040101010101" pitchFamily="2" charset="-122"/>
                <a:ea typeface="华文仿宋" panose="02010600040101010101" pitchFamily="2" charset="-122"/>
              </a:rPr>
              <a:t>时刻关注所选学校的官网，不要错过招生办发布的每一条消息</a:t>
            </a:r>
          </a:p>
          <a:p>
            <a:endParaRPr lang="zh-CN" altLang="en-US" dirty="0"/>
          </a:p>
          <a:p>
            <a:r>
              <a:rPr lang="en-US" altLang="zh-CN" sz="2400" dirty="0">
                <a:latin typeface="华文仿宋" panose="02010600040101010101" pitchFamily="2" charset="-122"/>
                <a:ea typeface="华文仿宋" panose="02010600040101010101" pitchFamily="2" charset="-122"/>
              </a:rPr>
              <a:t>3.</a:t>
            </a:r>
            <a:r>
              <a:rPr lang="zh-CN" altLang="en-US" sz="2400" dirty="0">
                <a:latin typeface="华文仿宋" panose="02010600040101010101" pitchFamily="2" charset="-122"/>
                <a:ea typeface="华文仿宋" panose="02010600040101010101" pitchFamily="2" charset="-122"/>
              </a:rPr>
              <a:t>不需要时时刻刻都在学习，量力而行选择自己舒服的学习方式就行，一天学进去一点也是学习</a:t>
            </a:r>
            <a:r>
              <a:rPr lang="zh-CN" altLang="en-US" dirty="0"/>
              <a:t>。</a:t>
            </a:r>
          </a:p>
          <a:p>
            <a:endParaRPr lang="zh-CN" altLang="en-US" sz="2400" dirty="0">
              <a:latin typeface="华文仿宋" panose="02010600040101010101" pitchFamily="2" charset="-122"/>
              <a:ea typeface="华文仿宋" panose="02010600040101010101" pitchFamily="2" charset="-122"/>
            </a:endParaRPr>
          </a:p>
          <a:p>
            <a:r>
              <a:rPr lang="en-US" altLang="zh-CN" sz="2400" dirty="0">
                <a:latin typeface="华文仿宋" panose="02010600040101010101" pitchFamily="2" charset="-122"/>
                <a:ea typeface="华文仿宋" panose="02010600040101010101" pitchFamily="2" charset="-122"/>
              </a:rPr>
              <a:t>4.</a:t>
            </a:r>
            <a:r>
              <a:rPr lang="zh-CN" altLang="en-US" sz="2400" dirty="0">
                <a:latin typeface="华文仿宋" panose="02010600040101010101" pitchFamily="2" charset="-122"/>
                <a:ea typeface="华文仿宋" panose="02010600040101010101" pitchFamily="2" charset="-122"/>
              </a:rPr>
              <a:t>多读书，多看报</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少吃零食，多睡觉！</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2F4CF92-76AF-32B2-AFE9-DBECFD58E0AD}"/>
              </a:ext>
            </a:extLst>
          </p:cNvPr>
          <p:cNvPicPr>
            <a:picLocks noChangeAspect="1"/>
          </p:cNvPicPr>
          <p:nvPr>
            <p:custDataLst>
              <p:tags r:id="rId2"/>
            </p:custDataLst>
          </p:nvPr>
        </p:nvPicPr>
        <p:blipFill>
          <a:blip r:embed="rId6"/>
          <a:stretch>
            <a:fillRect/>
          </a:stretch>
        </p:blipFill>
        <p:spPr>
          <a:xfrm>
            <a:off x="0" y="-129540"/>
            <a:ext cx="12191365" cy="6987540"/>
          </a:xfrm>
          <a:prstGeom prst="rect">
            <a:avLst/>
          </a:prstGeom>
        </p:spPr>
      </p:pic>
      <p:sp>
        <p:nvSpPr>
          <p:cNvPr id="4" name="标题 3"/>
          <p:cNvSpPr>
            <a:spLocks noGrp="1"/>
          </p:cNvSpPr>
          <p:nvPr>
            <p:ph type="title" idx="2"/>
            <p:custDataLst>
              <p:tags r:id="rId3"/>
            </p:custDataLst>
          </p:nvPr>
        </p:nvSpPr>
        <p:spPr>
          <a:xfrm>
            <a:off x="1029163" y="2611145"/>
            <a:ext cx="7475644" cy="1889834"/>
          </a:xfrm>
        </p:spPr>
        <p:txBody>
          <a:bodyPr>
            <a:normAutofit/>
          </a:bodyPr>
          <a:lstStyle/>
          <a:p>
            <a:r>
              <a:rPr lang="zh-CN" altLang="en-US" sz="4400" dirty="0">
                <a:solidFill>
                  <a:schemeClr val="tx1"/>
                </a:solidFill>
                <a:latin typeface="华文仿宋" panose="02010600040101010101" pitchFamily="2" charset="-122"/>
                <a:ea typeface="华文仿宋" panose="02010600040101010101" pitchFamily="2" charset="-122"/>
                <a:cs typeface="+mn-cs"/>
              </a:rPr>
              <a:t>祝你们都能得偿所愿成功上岸</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623C5C-8C3C-F551-8A83-78A209AA9FE1}"/>
              </a:ext>
            </a:extLst>
          </p:cNvPr>
          <p:cNvPicPr>
            <a:picLocks noChangeAspect="1"/>
          </p:cNvPicPr>
          <p:nvPr>
            <p:custDataLst>
              <p:tags r:id="rId1"/>
            </p:custDataLst>
          </p:nvPr>
        </p:nvPicPr>
        <p:blipFill>
          <a:blip r:embed="rId5"/>
          <a:stretch>
            <a:fillRect/>
          </a:stretch>
        </p:blipFill>
        <p:spPr>
          <a:xfrm>
            <a:off x="635" y="0"/>
            <a:ext cx="12191365" cy="6987540"/>
          </a:xfrm>
          <a:prstGeom prst="rect">
            <a:avLst/>
          </a:prstGeom>
        </p:spPr>
      </p:pic>
      <p:sp>
        <p:nvSpPr>
          <p:cNvPr id="3" name="文本框 2"/>
          <p:cNvSpPr txBox="1"/>
          <p:nvPr>
            <p:custDataLst>
              <p:tags r:id="rId2"/>
            </p:custDataLst>
          </p:nvPr>
        </p:nvSpPr>
        <p:spPr>
          <a:xfrm>
            <a:off x="852256" y="582829"/>
            <a:ext cx="7483876" cy="6081152"/>
          </a:xfrm>
          <a:prstGeom prst="rect">
            <a:avLst/>
          </a:prstGeom>
          <a:noFill/>
        </p:spPr>
        <p:txBody>
          <a:bodyPr wrap="square" rtlCol="0">
            <a:spAutoFit/>
          </a:bodyPr>
          <a:lstStyle/>
          <a:p>
            <a:pPr>
              <a:lnSpc>
                <a:spcPct val="250000"/>
              </a:lnSpc>
            </a:pPr>
            <a:r>
              <a:rPr lang="zh-CN" altLang="en-US" sz="2400" b="1" dirty="0"/>
              <a:t>                        境内升学</a:t>
            </a:r>
            <a:endParaRPr lang="en-US" altLang="zh-CN" sz="2400" dirty="0"/>
          </a:p>
          <a:p>
            <a:pPr marL="285750" indent="-285750">
              <a:lnSpc>
                <a:spcPct val="200000"/>
              </a:lnSpc>
              <a:buFont typeface="Wingdings" panose="05000000000000000000" charset="0"/>
              <a:buChar char=""/>
            </a:pPr>
            <a:r>
              <a:rPr lang="en-US" altLang="zh-CN" sz="2400" dirty="0"/>
              <a:t>1.</a:t>
            </a:r>
            <a:r>
              <a:rPr lang="zh-CN" altLang="en-US" sz="2400" dirty="0"/>
              <a:t>胡铉钰同学</a:t>
            </a:r>
            <a:r>
              <a:rPr lang="zh-CN" altLang="en-US" sz="2400" b="1" dirty="0"/>
              <a:t>境内</a:t>
            </a:r>
            <a:r>
              <a:rPr lang="zh-CN" altLang="en-US" sz="2400" dirty="0"/>
              <a:t>考研升学经历</a:t>
            </a:r>
            <a:r>
              <a:rPr lang="zh-CN" altLang="en-US" sz="2400" dirty="0">
                <a:ln/>
                <a:effectLst>
                  <a:outerShdw blurRad="38100" dist="25400" dir="5400000" algn="ctr" rotWithShape="0">
                    <a:srgbClr val="6E747A">
                      <a:alpha val="43000"/>
                      <a:alpha val="43000"/>
                    </a:srgbClr>
                  </a:outerShdw>
                </a:effectLst>
              </a:rPr>
              <a:t>分享</a:t>
            </a:r>
            <a:endParaRPr lang="en-US" altLang="zh-CN" sz="2400" b="1" dirty="0"/>
          </a:p>
          <a:p>
            <a:pPr marL="285750" indent="-285750">
              <a:lnSpc>
                <a:spcPct val="200000"/>
              </a:lnSpc>
              <a:buFont typeface="Wingdings" panose="05000000000000000000" charset="0"/>
              <a:buChar char=""/>
            </a:pPr>
            <a:r>
              <a:rPr lang="en-US" altLang="zh-CN" sz="2400" dirty="0">
                <a:effectLst>
                  <a:outerShdw blurRad="38100" dist="25400" dir="5400000" algn="ctr" rotWithShape="0">
                    <a:srgbClr val="6E747A">
                      <a:alpha val="43000"/>
                      <a:alpha val="43000"/>
                    </a:srgbClr>
                  </a:outerShdw>
                </a:effectLst>
              </a:rPr>
              <a:t>2.</a:t>
            </a:r>
            <a:r>
              <a:rPr lang="zh-CN" altLang="en-US" sz="2400" dirty="0">
                <a:effectLst>
                  <a:outerShdw blurRad="38100" dist="25400" dir="5400000" algn="ctr" rotWithShape="0">
                    <a:srgbClr val="6E747A">
                      <a:alpha val="43000"/>
                      <a:alpha val="43000"/>
                    </a:srgbClr>
                  </a:outerShdw>
                </a:effectLst>
              </a:rPr>
              <a:t>高二秀</a:t>
            </a:r>
            <a:r>
              <a:rPr lang="zh-CN" altLang="en-US" sz="2400" dirty="0"/>
              <a:t>同学</a:t>
            </a:r>
            <a:r>
              <a:rPr lang="zh-CN" altLang="en-US" sz="2400" b="1" dirty="0"/>
              <a:t>境内</a:t>
            </a:r>
            <a:r>
              <a:rPr lang="zh-CN" altLang="en-US" sz="2400" dirty="0"/>
              <a:t>考研升学经历</a:t>
            </a:r>
            <a:r>
              <a:rPr lang="zh-CN" altLang="en-US" sz="2400" dirty="0">
                <a:ln/>
                <a:effectLst>
                  <a:outerShdw blurRad="38100" dist="25400" dir="5400000" algn="ctr" rotWithShape="0">
                    <a:srgbClr val="6E747A">
                      <a:alpha val="43000"/>
                      <a:alpha val="43000"/>
                    </a:srgbClr>
                  </a:outerShdw>
                </a:effectLst>
              </a:rPr>
              <a:t>分享</a:t>
            </a:r>
            <a:endParaRPr lang="en-US" altLang="zh-CN" sz="2400" dirty="0">
              <a:ln/>
              <a:effectLst>
                <a:outerShdw blurRad="38100" dist="25400" dir="5400000" algn="ctr" rotWithShape="0">
                  <a:srgbClr val="6E747A">
                    <a:alpha val="43000"/>
                    <a:alpha val="43000"/>
                  </a:srgbClr>
                </a:outerShdw>
              </a:effectLst>
            </a:endParaRPr>
          </a:p>
          <a:p>
            <a:pPr marL="285750" indent="-285750">
              <a:lnSpc>
                <a:spcPct val="200000"/>
              </a:lnSpc>
              <a:buFont typeface="Wingdings" panose="05000000000000000000" charset="0"/>
              <a:buChar char=""/>
            </a:pPr>
            <a:r>
              <a:rPr lang="en-US" altLang="zh-CN" sz="2400" dirty="0">
                <a:ln/>
                <a:effectLst>
                  <a:outerShdw blurRad="38100" dist="25400" dir="5400000" algn="ctr" rotWithShape="0">
                    <a:srgbClr val="6E747A">
                      <a:alpha val="43000"/>
                      <a:alpha val="43000"/>
                    </a:srgbClr>
                  </a:outerShdw>
                </a:effectLst>
              </a:rPr>
              <a:t>3.</a:t>
            </a:r>
            <a:r>
              <a:rPr lang="zh-CN" altLang="en-US" sz="2400" dirty="0">
                <a:ln/>
                <a:effectLst>
                  <a:outerShdw blurRad="38100" dist="25400" dir="5400000" algn="ctr" rotWithShape="0">
                    <a:srgbClr val="6E747A">
                      <a:alpha val="43000"/>
                      <a:alpha val="43000"/>
                    </a:srgbClr>
                  </a:outerShdw>
                </a:effectLst>
              </a:rPr>
              <a:t>赵佳莹老师</a:t>
            </a:r>
            <a:r>
              <a:rPr lang="zh-CN" altLang="en-US" sz="2400" b="1" dirty="0">
                <a:ln/>
                <a:effectLst>
                  <a:outerShdw blurRad="38100" dist="25400" dir="5400000" algn="ctr" rotWithShape="0">
                    <a:srgbClr val="6E747A">
                      <a:alpha val="43000"/>
                      <a:alpha val="43000"/>
                    </a:srgbClr>
                  </a:outerShdw>
                </a:effectLst>
              </a:rPr>
              <a:t>境内</a:t>
            </a:r>
            <a:r>
              <a:rPr lang="zh-CN" altLang="en-US" sz="2400" dirty="0">
                <a:latin typeface="微软雅黑" charset="0"/>
                <a:ea typeface="微软雅黑" charset="0"/>
                <a:cs typeface="微软雅黑" charset="0"/>
              </a:rPr>
              <a:t>升学经验分享</a:t>
            </a:r>
            <a:endParaRPr lang="en-US" altLang="zh-CN" sz="2400" dirty="0">
              <a:latin typeface="微软雅黑" charset="0"/>
              <a:ea typeface="微软雅黑" charset="0"/>
              <a:cs typeface="微软雅黑" charset="0"/>
            </a:endParaRPr>
          </a:p>
          <a:p>
            <a:pPr>
              <a:lnSpc>
                <a:spcPct val="200000"/>
              </a:lnSpc>
            </a:pPr>
            <a:r>
              <a:rPr lang="zh-CN" altLang="en-US" sz="2400" b="1" dirty="0"/>
              <a:t>                        境外续研</a:t>
            </a:r>
            <a:endParaRPr lang="en-US" altLang="zh-CN" sz="2400" dirty="0"/>
          </a:p>
          <a:p>
            <a:pPr marL="285750" indent="-285750">
              <a:lnSpc>
                <a:spcPct val="200000"/>
              </a:lnSpc>
              <a:buFont typeface="Wingdings" panose="05000000000000000000" charset="0"/>
              <a:buChar char=""/>
            </a:pPr>
            <a:r>
              <a:rPr lang="en-US" altLang="zh-CN" sz="2400" dirty="0">
                <a:ln/>
                <a:effectLst>
                  <a:outerShdw blurRad="38100" dist="25400" dir="5400000" algn="ctr" rotWithShape="0">
                    <a:srgbClr val="6E747A">
                      <a:alpha val="43000"/>
                      <a:alpha val="43000"/>
                    </a:srgbClr>
                  </a:outerShdw>
                </a:effectLst>
              </a:rPr>
              <a:t>4.</a:t>
            </a:r>
            <a:r>
              <a:rPr lang="zh-CN" altLang="en-US" sz="2400" dirty="0">
                <a:ln/>
                <a:effectLst>
                  <a:outerShdw blurRad="38100" dist="25400" dir="5400000" algn="ctr" rotWithShape="0">
                    <a:srgbClr val="6E747A">
                      <a:alpha val="43000"/>
                      <a:alpha val="43000"/>
                    </a:srgbClr>
                  </a:outerShdw>
                </a:effectLst>
              </a:rPr>
              <a:t>金倩雯同学</a:t>
            </a:r>
            <a:r>
              <a:rPr lang="zh-CN" altLang="en-US" sz="2400" b="1" dirty="0">
                <a:ln/>
                <a:effectLst>
                  <a:outerShdw blurRad="38100" dist="25400" dir="5400000" algn="ctr" rotWithShape="0">
                    <a:srgbClr val="6E747A">
                      <a:alpha val="43000"/>
                      <a:alpha val="43000"/>
                    </a:srgbClr>
                  </a:outerShdw>
                </a:effectLst>
              </a:rPr>
              <a:t>英国</a:t>
            </a:r>
            <a:r>
              <a:rPr lang="zh-CN" altLang="en-US" sz="2400" dirty="0">
                <a:ln/>
                <a:effectLst>
                  <a:outerShdw blurRad="38100" dist="25400" dir="5400000" algn="ctr" rotWithShape="0">
                    <a:srgbClr val="6E747A">
                      <a:alpha val="43000"/>
                      <a:alpha val="43000"/>
                    </a:srgbClr>
                  </a:outerShdw>
                </a:effectLst>
              </a:rPr>
              <a:t>续硕经历分享</a:t>
            </a:r>
            <a:endParaRPr lang="en-US" altLang="zh-CN" sz="2400" dirty="0">
              <a:ln/>
              <a:effectLst>
                <a:outerShdw blurRad="38100" dist="25400" dir="5400000" algn="ctr" rotWithShape="0">
                  <a:srgbClr val="6E747A">
                    <a:alpha val="43000"/>
                    <a:alpha val="43000"/>
                  </a:srgbClr>
                </a:outerShdw>
              </a:effectLst>
            </a:endParaRPr>
          </a:p>
          <a:p>
            <a:pPr marL="285750" indent="-285750">
              <a:lnSpc>
                <a:spcPct val="200000"/>
              </a:lnSpc>
              <a:buFont typeface="Wingdings" panose="05000000000000000000" charset="0"/>
              <a:buChar char=""/>
            </a:pPr>
            <a:r>
              <a:rPr lang="en-US" altLang="zh-CN" sz="2400" dirty="0">
                <a:ln/>
                <a:effectLst>
                  <a:outerShdw blurRad="38100" dist="25400" dir="5400000" algn="ctr" rotWithShape="0">
                    <a:srgbClr val="6E747A">
                      <a:alpha val="43000"/>
                      <a:alpha val="43000"/>
                    </a:srgbClr>
                  </a:outerShdw>
                </a:effectLst>
              </a:rPr>
              <a:t>5.</a:t>
            </a:r>
            <a:r>
              <a:rPr lang="zh-CN" altLang="en-US" sz="2400" dirty="0">
                <a:ln/>
                <a:effectLst>
                  <a:outerShdw blurRad="38100" dist="25400" dir="5400000" algn="ctr" rotWithShape="0">
                    <a:srgbClr val="6E747A">
                      <a:alpha val="43000"/>
                      <a:alpha val="43000"/>
                    </a:srgbClr>
                  </a:outerShdw>
                </a:effectLst>
              </a:rPr>
              <a:t>曹高泉同学</a:t>
            </a:r>
            <a:r>
              <a:rPr lang="zh-CN" altLang="en-US" sz="2400" b="1" dirty="0">
                <a:ln/>
                <a:effectLst>
                  <a:outerShdw blurRad="38100" dist="25400" dir="5400000" algn="ctr" rotWithShape="0">
                    <a:srgbClr val="6E747A">
                      <a:alpha val="43000"/>
                      <a:alpha val="43000"/>
                    </a:srgbClr>
                  </a:outerShdw>
                </a:effectLst>
              </a:rPr>
              <a:t>澳大利亚</a:t>
            </a:r>
            <a:r>
              <a:rPr lang="zh-CN" altLang="en-US" sz="2400" dirty="0">
                <a:ln/>
                <a:effectLst>
                  <a:outerShdw blurRad="38100" dist="25400" dir="5400000" algn="ctr" rotWithShape="0">
                    <a:srgbClr val="6E747A">
                      <a:alpha val="43000"/>
                      <a:alpha val="43000"/>
                    </a:srgbClr>
                  </a:outerShdw>
                </a:effectLst>
              </a:rPr>
              <a:t>续硕经历分享</a:t>
            </a:r>
            <a:endParaRPr lang="en-US" altLang="zh-CN" sz="2400" dirty="0">
              <a:ln/>
              <a:effectLst>
                <a:outerShdw blurRad="38100" dist="25400" dir="5400000" algn="ctr" rotWithShape="0">
                  <a:srgbClr val="6E747A">
                    <a:alpha val="43000"/>
                    <a:alpha val="43000"/>
                  </a:srgbClr>
                </a:outerShdw>
              </a:effectLst>
            </a:endParaRPr>
          </a:p>
          <a:p>
            <a:pPr marL="285750" indent="-285750">
              <a:lnSpc>
                <a:spcPct val="200000"/>
              </a:lnSpc>
              <a:buFont typeface="Wingdings" panose="05000000000000000000" charset="0"/>
              <a:buChar char=""/>
            </a:pPr>
            <a:r>
              <a:rPr lang="en-US" altLang="zh-CN" sz="2400" dirty="0">
                <a:ln/>
                <a:effectLst>
                  <a:outerShdw blurRad="38100" dist="25400" dir="5400000" algn="ctr" rotWithShape="0">
                    <a:srgbClr val="6E747A">
                      <a:alpha val="43000"/>
                      <a:alpha val="43000"/>
                    </a:srgbClr>
                  </a:outerShdw>
                </a:effectLst>
              </a:rPr>
              <a:t>6.</a:t>
            </a:r>
            <a:r>
              <a:rPr lang="zh-CN" altLang="en-US" sz="2400" dirty="0">
                <a:ln/>
                <a:effectLst>
                  <a:outerShdw blurRad="38100" dist="25400" dir="5400000" algn="ctr" rotWithShape="0">
                    <a:srgbClr val="6E747A">
                      <a:alpha val="43000"/>
                      <a:alpha val="43000"/>
                    </a:srgbClr>
                  </a:outerShdw>
                </a:effectLst>
              </a:rPr>
              <a:t>史迪威老师</a:t>
            </a:r>
            <a:r>
              <a:rPr lang="zh-CN" altLang="en-US" sz="2400" b="1" dirty="0">
                <a:ln/>
                <a:effectLst>
                  <a:outerShdw blurRad="38100" dist="25400" dir="5400000" algn="ctr" rotWithShape="0">
                    <a:srgbClr val="6E747A">
                      <a:alpha val="43000"/>
                      <a:alpha val="43000"/>
                    </a:srgbClr>
                  </a:outerShdw>
                </a:effectLst>
              </a:rPr>
              <a:t>香港</a:t>
            </a:r>
            <a:r>
              <a:rPr lang="zh-CN" altLang="en-US" sz="2400" dirty="0">
                <a:ln/>
                <a:effectLst>
                  <a:outerShdw blurRad="38100" dist="25400" dir="5400000" algn="ctr" rotWithShape="0">
                    <a:srgbClr val="6E747A">
                      <a:alpha val="43000"/>
                      <a:alpha val="43000"/>
                    </a:srgbClr>
                  </a:outerShdw>
                </a:effectLst>
              </a:rPr>
              <a:t>硕士申请及雅思经验</a:t>
            </a:r>
            <a:r>
              <a:rPr lang="zh-CN" altLang="en-US" sz="2400" dirty="0">
                <a:ln/>
                <a:solidFill>
                  <a:schemeClr val="bg1"/>
                </a:solidFill>
                <a:effectLst>
                  <a:outerShdw blurRad="38100" dist="25400" dir="5400000" algn="ctr" rotWithShape="0">
                    <a:srgbClr val="6E747A">
                      <a:alpha val="43000"/>
                      <a:alpha val="43000"/>
                    </a:srgbClr>
                  </a:outerShdw>
                </a:effectLst>
              </a:rPr>
              <a:t>分享交流报告</a:t>
            </a:r>
            <a:endParaRPr lang="en-US" altLang="zh-CN" sz="2400" dirty="0">
              <a:ln/>
              <a:solidFill>
                <a:schemeClr val="bg1"/>
              </a:solidFill>
              <a:effectLst>
                <a:outerShdw blurRad="38100" dist="25400" dir="5400000" algn="ctr" rotWithShape="0">
                  <a:srgbClr val="6E747A">
                    <a:alpha val="43000"/>
                    <a:alpha val="43000"/>
                  </a:srgbClr>
                </a:outerShdw>
              </a:effectLst>
            </a:endParaRPr>
          </a:p>
        </p:txBody>
      </p:sp>
    </p:spTree>
    <p:extLst>
      <p:ext uri="{BB962C8B-B14F-4D97-AF65-F5344CB8AC3E}">
        <p14:creationId xmlns:p14="http://schemas.microsoft.com/office/powerpoint/2010/main" val="30901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4"/>
          <a:stretch>
            <a:fillRect/>
          </a:stretch>
        </p:blipFill>
        <p:spPr>
          <a:xfrm>
            <a:off x="635" y="0"/>
            <a:ext cx="12191365" cy="6987540"/>
          </a:xfrm>
          <a:prstGeom prst="rect">
            <a:avLst/>
          </a:prstGeom>
        </p:spPr>
      </p:pic>
      <p:sp>
        <p:nvSpPr>
          <p:cNvPr id="11" name="文本框 19" descr="e7d195523061f1c0d318120d6aeaf1b6ccceb6ba3da59c0775C5DE19DDDEBC09ED96DBD9900D9848D623ECAD1D4904B78047D0015C22C8BE97228BE8B5BFF08FE7A3AE04126DA07312A96C0F69F9BAB7BA6E35FF2CBAE28C681303001EA44E5B8F22B91C17C3F06AF8E4B6873BC3126153246E4A023F43E85D498761B4ABD1749CB0B56E24278C675E447BB657AE8112"/>
          <p:cNvSpPr txBox="1"/>
          <p:nvPr>
            <p:custDataLst>
              <p:tags r:id="rId2"/>
            </p:custDataLst>
          </p:nvPr>
        </p:nvSpPr>
        <p:spPr>
          <a:xfrm>
            <a:off x="1988598" y="2733573"/>
            <a:ext cx="9907479" cy="822341"/>
          </a:xfrm>
          <a:prstGeom prst="rect">
            <a:avLst/>
          </a:prstGeom>
          <a:noFill/>
        </p:spPr>
        <p:txBody>
          <a:bodyPr wrap="square" rtlCol="0">
            <a:spAutoFit/>
          </a:bodyPr>
          <a:lstStyle/>
          <a:p>
            <a:pPr algn="l" defTabSz="914400">
              <a:lnSpc>
                <a:spcPct val="125000"/>
              </a:lnSpc>
              <a:spcBef>
                <a:spcPts val="0"/>
              </a:spcBef>
              <a:spcAft>
                <a:spcPts val="0"/>
              </a:spcAft>
              <a:defRPr/>
            </a:pPr>
            <a:r>
              <a:rPr lang="en-US" altLang="zh-CN" sz="4400" b="1" kern="0" dirty="0">
                <a:solidFill>
                  <a:schemeClr val="bg1"/>
                </a:solidFill>
                <a:latin typeface="楷体" panose="02010609060101010101" charset="-122"/>
                <a:ea typeface="楷体" panose="02010609060101010101" charset="-122"/>
                <a:sym typeface="+mn-ea"/>
              </a:rPr>
              <a:t>2.</a:t>
            </a:r>
            <a:r>
              <a:rPr lang="zh-CN" altLang="en-US" sz="4400" b="1" kern="0" dirty="0">
                <a:solidFill>
                  <a:schemeClr val="bg1"/>
                </a:solidFill>
                <a:latin typeface="楷体" panose="02010609060101010101" charset="-122"/>
                <a:ea typeface="楷体" panose="02010609060101010101" charset="-122"/>
                <a:sym typeface="+mn-ea"/>
              </a:rPr>
              <a:t>高二秀同学境内考研升学经历</a:t>
            </a:r>
          </a:p>
        </p:txBody>
      </p:sp>
    </p:spTree>
    <p:extLst>
      <p:ext uri="{BB962C8B-B14F-4D97-AF65-F5344CB8AC3E}">
        <p14:creationId xmlns:p14="http://schemas.microsoft.com/office/powerpoint/2010/main" val="17880855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A193057-CB10-9EA5-6D18-45160E791DF7}"/>
              </a:ext>
            </a:extLst>
          </p:cNvPr>
          <p:cNvPicPr>
            <a:picLocks noChangeAspect="1"/>
          </p:cNvPicPr>
          <p:nvPr>
            <p:custDataLst>
              <p:tags r:id="rId1"/>
            </p:custDataLst>
          </p:nvPr>
        </p:nvPicPr>
        <p:blipFill>
          <a:blip r:embed="rId3"/>
          <a:stretch>
            <a:fillRect/>
          </a:stretch>
        </p:blipFill>
        <p:spPr>
          <a:xfrm>
            <a:off x="0" y="-129540"/>
            <a:ext cx="12191365" cy="6987540"/>
          </a:xfrm>
          <a:prstGeom prst="rect">
            <a:avLst/>
          </a:prstGeom>
        </p:spPr>
      </p:pic>
      <p:sp>
        <p:nvSpPr>
          <p:cNvPr id="4" name="文本框 3">
            <a:extLst>
              <a:ext uri="{FF2B5EF4-FFF2-40B4-BE49-F238E27FC236}">
                <a16:creationId xmlns:a16="http://schemas.microsoft.com/office/drawing/2014/main" id="{E97223A7-A51A-D40A-5B36-3E761C8447D0}"/>
              </a:ext>
            </a:extLst>
          </p:cNvPr>
          <p:cNvSpPr txBox="1"/>
          <p:nvPr/>
        </p:nvSpPr>
        <p:spPr>
          <a:xfrm>
            <a:off x="1850922" y="3136612"/>
            <a:ext cx="800219" cy="461665"/>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目录</a:t>
            </a:r>
          </a:p>
        </p:txBody>
      </p:sp>
      <p:sp>
        <p:nvSpPr>
          <p:cNvPr id="6" name="文本框 5">
            <a:extLst>
              <a:ext uri="{FF2B5EF4-FFF2-40B4-BE49-F238E27FC236}">
                <a16:creationId xmlns:a16="http://schemas.microsoft.com/office/drawing/2014/main" id="{F8DF1879-7908-B05C-0448-91F90A7342F1}"/>
              </a:ext>
            </a:extLst>
          </p:cNvPr>
          <p:cNvSpPr txBox="1"/>
          <p:nvPr/>
        </p:nvSpPr>
        <p:spPr>
          <a:xfrm>
            <a:off x="4352914" y="2436512"/>
            <a:ext cx="4193584" cy="461665"/>
          </a:xfrm>
          <a:prstGeom prst="rect">
            <a:avLst/>
          </a:prstGeom>
          <a:noFill/>
        </p:spPr>
        <p:txBody>
          <a:bodyPr wrap="none" rtlCol="0">
            <a:spAutoFit/>
          </a:bodyPr>
          <a:lstStyle/>
          <a:p>
            <a:r>
              <a:rPr lang="en-US" altLang="zh-CN" sz="2400" dirty="0">
                <a:latin typeface="华文仿宋" panose="02010600040101010101" pitchFamily="2" charset="-122"/>
                <a:ea typeface="华文仿宋" panose="02010600040101010101" pitchFamily="2" charset="-122"/>
              </a:rPr>
              <a:t>Part 02             </a:t>
            </a:r>
            <a:r>
              <a:rPr lang="zh-CN" altLang="en-US" sz="2400" dirty="0">
                <a:latin typeface="华文仿宋" panose="02010600040101010101" pitchFamily="2" charset="-122"/>
                <a:ea typeface="华文仿宋" panose="02010600040101010101" pitchFamily="2" charset="-122"/>
              </a:rPr>
              <a:t>考研决心与择校</a:t>
            </a:r>
          </a:p>
        </p:txBody>
      </p:sp>
      <p:sp>
        <p:nvSpPr>
          <p:cNvPr id="7" name="文本框 6">
            <a:extLst>
              <a:ext uri="{FF2B5EF4-FFF2-40B4-BE49-F238E27FC236}">
                <a16:creationId xmlns:a16="http://schemas.microsoft.com/office/drawing/2014/main" id="{1E48D3AF-1E6F-2196-2282-C495FEC99E09}"/>
              </a:ext>
            </a:extLst>
          </p:cNvPr>
          <p:cNvSpPr txBox="1"/>
          <p:nvPr/>
        </p:nvSpPr>
        <p:spPr>
          <a:xfrm>
            <a:off x="4352914" y="3198166"/>
            <a:ext cx="3272050" cy="461665"/>
          </a:xfrm>
          <a:prstGeom prst="rect">
            <a:avLst/>
          </a:prstGeom>
          <a:noFill/>
        </p:spPr>
        <p:txBody>
          <a:bodyPr wrap="none" rtlCol="0">
            <a:spAutoFit/>
          </a:bodyPr>
          <a:lstStyle/>
          <a:p>
            <a:r>
              <a:rPr lang="en-US" altLang="zh-CN" sz="2400" dirty="0">
                <a:latin typeface="华文仿宋" panose="02010600040101010101" pitchFamily="2" charset="-122"/>
                <a:ea typeface="华文仿宋" panose="02010600040101010101" pitchFamily="2" charset="-122"/>
              </a:rPr>
              <a:t>Part 03             </a:t>
            </a:r>
            <a:r>
              <a:rPr lang="zh-CN" altLang="en-US" sz="2400" dirty="0">
                <a:latin typeface="华文仿宋" panose="02010600040101010101" pitchFamily="2" charset="-122"/>
                <a:ea typeface="华文仿宋" panose="02010600040101010101" pitchFamily="2" charset="-122"/>
              </a:rPr>
              <a:t>考前准备</a:t>
            </a:r>
          </a:p>
        </p:txBody>
      </p:sp>
      <p:sp>
        <p:nvSpPr>
          <p:cNvPr id="8" name="文本框 7">
            <a:extLst>
              <a:ext uri="{FF2B5EF4-FFF2-40B4-BE49-F238E27FC236}">
                <a16:creationId xmlns:a16="http://schemas.microsoft.com/office/drawing/2014/main" id="{3CCA639D-4FF2-EA4C-5A6F-BA5B17530881}"/>
              </a:ext>
            </a:extLst>
          </p:cNvPr>
          <p:cNvSpPr txBox="1"/>
          <p:nvPr/>
        </p:nvSpPr>
        <p:spPr>
          <a:xfrm>
            <a:off x="4352914" y="3959820"/>
            <a:ext cx="3270254" cy="461665"/>
          </a:xfrm>
          <a:prstGeom prst="rect">
            <a:avLst/>
          </a:prstGeom>
          <a:noFill/>
        </p:spPr>
        <p:txBody>
          <a:bodyPr wrap="none" rtlCol="0">
            <a:spAutoFit/>
          </a:bodyPr>
          <a:lstStyle/>
          <a:p>
            <a:r>
              <a:rPr lang="en-US" altLang="zh-CN" sz="2400" dirty="0">
                <a:latin typeface="华文仿宋" panose="02010600040101010101" pitchFamily="2" charset="-122"/>
                <a:ea typeface="华文仿宋" panose="02010600040101010101" pitchFamily="2" charset="-122"/>
              </a:rPr>
              <a:t>Part 04             </a:t>
            </a:r>
            <a:r>
              <a:rPr lang="zh-CN" altLang="en-US" sz="2400" dirty="0">
                <a:latin typeface="华文仿宋" panose="02010600040101010101" pitchFamily="2" charset="-122"/>
                <a:ea typeface="华文仿宋" panose="02010600040101010101" pitchFamily="2" charset="-122"/>
              </a:rPr>
              <a:t>初试准备</a:t>
            </a:r>
          </a:p>
        </p:txBody>
      </p:sp>
      <p:sp>
        <p:nvSpPr>
          <p:cNvPr id="9" name="文本框 8">
            <a:extLst>
              <a:ext uri="{FF2B5EF4-FFF2-40B4-BE49-F238E27FC236}">
                <a16:creationId xmlns:a16="http://schemas.microsoft.com/office/drawing/2014/main" id="{4F698151-8324-3F6F-8851-51728165147C}"/>
              </a:ext>
            </a:extLst>
          </p:cNvPr>
          <p:cNvSpPr txBox="1"/>
          <p:nvPr/>
        </p:nvSpPr>
        <p:spPr>
          <a:xfrm>
            <a:off x="4352914" y="4721474"/>
            <a:ext cx="3887603" cy="461665"/>
          </a:xfrm>
          <a:prstGeom prst="rect">
            <a:avLst/>
          </a:prstGeom>
          <a:noFill/>
        </p:spPr>
        <p:txBody>
          <a:bodyPr wrap="none" rtlCol="0">
            <a:spAutoFit/>
          </a:bodyPr>
          <a:lstStyle/>
          <a:p>
            <a:r>
              <a:rPr lang="en-US" altLang="zh-CN" sz="2400" dirty="0">
                <a:latin typeface="华文仿宋" panose="02010600040101010101" pitchFamily="2" charset="-122"/>
                <a:ea typeface="华文仿宋" panose="02010600040101010101" pitchFamily="2" charset="-122"/>
              </a:rPr>
              <a:t>Part 05            </a:t>
            </a:r>
            <a:r>
              <a:rPr lang="zh-CN" altLang="en-US" sz="2400" dirty="0">
                <a:latin typeface="华文仿宋" panose="02010600040101010101" pitchFamily="2" charset="-122"/>
                <a:ea typeface="华文仿宋" panose="02010600040101010101" pitchFamily="2" charset="-122"/>
              </a:rPr>
              <a:t>写在最后的话</a:t>
            </a:r>
          </a:p>
        </p:txBody>
      </p:sp>
      <p:sp>
        <p:nvSpPr>
          <p:cNvPr id="10" name="文本框 9">
            <a:extLst>
              <a:ext uri="{FF2B5EF4-FFF2-40B4-BE49-F238E27FC236}">
                <a16:creationId xmlns:a16="http://schemas.microsoft.com/office/drawing/2014/main" id="{0B6A9917-DFE2-0D82-519C-825657D2E2D6}"/>
              </a:ext>
            </a:extLst>
          </p:cNvPr>
          <p:cNvSpPr txBox="1"/>
          <p:nvPr/>
        </p:nvSpPr>
        <p:spPr>
          <a:xfrm>
            <a:off x="4352914" y="1674861"/>
            <a:ext cx="3272050" cy="461665"/>
          </a:xfrm>
          <a:prstGeom prst="rect">
            <a:avLst/>
          </a:prstGeom>
          <a:noFill/>
        </p:spPr>
        <p:txBody>
          <a:bodyPr wrap="none" rtlCol="0">
            <a:spAutoFit/>
          </a:bodyPr>
          <a:lstStyle/>
          <a:p>
            <a:r>
              <a:rPr lang="en-US" altLang="zh-CN" sz="2400" dirty="0">
                <a:latin typeface="华文仿宋" panose="02010600040101010101" pitchFamily="2" charset="-122"/>
                <a:ea typeface="华文仿宋" panose="02010600040101010101" pitchFamily="2" charset="-122"/>
              </a:rPr>
              <a:t>Part 01             </a:t>
            </a:r>
            <a:r>
              <a:rPr lang="zh-CN" altLang="en-US" sz="2400" dirty="0">
                <a:latin typeface="华文仿宋" panose="02010600040101010101" pitchFamily="2" charset="-122"/>
                <a:ea typeface="华文仿宋" panose="02010600040101010101" pitchFamily="2" charset="-122"/>
              </a:rPr>
              <a:t>个人情况</a:t>
            </a:r>
          </a:p>
        </p:txBody>
      </p:sp>
    </p:spTree>
    <p:extLst>
      <p:ext uri="{BB962C8B-B14F-4D97-AF65-F5344CB8AC3E}">
        <p14:creationId xmlns:p14="http://schemas.microsoft.com/office/powerpoint/2010/main" val="549996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79FC61-6384-7737-2DD9-6310F404752A}"/>
              </a:ext>
            </a:extLst>
          </p:cNvPr>
          <p:cNvPicPr>
            <a:picLocks noChangeAspect="1"/>
          </p:cNvPicPr>
          <p:nvPr>
            <p:custDataLst>
              <p:tags r:id="rId1"/>
            </p:custDataLst>
          </p:nvPr>
        </p:nvPicPr>
        <p:blipFill>
          <a:blip r:embed="rId3"/>
          <a:stretch>
            <a:fillRect/>
          </a:stretch>
        </p:blipFill>
        <p:spPr>
          <a:xfrm>
            <a:off x="0" y="-129540"/>
            <a:ext cx="12191365" cy="6987540"/>
          </a:xfrm>
          <a:prstGeom prst="rect">
            <a:avLst/>
          </a:prstGeom>
        </p:spPr>
      </p:pic>
      <p:sp>
        <p:nvSpPr>
          <p:cNvPr id="5" name="文本框 4">
            <a:extLst>
              <a:ext uri="{FF2B5EF4-FFF2-40B4-BE49-F238E27FC236}">
                <a16:creationId xmlns:a16="http://schemas.microsoft.com/office/drawing/2014/main" id="{09AEB502-19B8-BBAD-1905-3CF7260C1126}"/>
              </a:ext>
            </a:extLst>
          </p:cNvPr>
          <p:cNvSpPr txBox="1"/>
          <p:nvPr/>
        </p:nvSpPr>
        <p:spPr>
          <a:xfrm>
            <a:off x="814884" y="2190328"/>
            <a:ext cx="8648521" cy="3508653"/>
          </a:xfrm>
          <a:prstGeom prst="rect">
            <a:avLst/>
          </a:prstGeom>
          <a:noFill/>
        </p:spPr>
        <p:txBody>
          <a:bodyPr wrap="none" rtlCol="0">
            <a:spAutoFit/>
          </a:bodyPr>
          <a:lstStyle/>
          <a:p>
            <a:r>
              <a:rPr lang="zh-CN" altLang="en-US" sz="2400" b="1" dirty="0">
                <a:latin typeface="华文仿宋" panose="02010600040101010101" pitchFamily="2" charset="-122"/>
                <a:ea typeface="华文仿宋" panose="02010600040101010101" pitchFamily="2" charset="-122"/>
              </a:rPr>
              <a:t>高二秀</a:t>
            </a:r>
            <a:r>
              <a:rPr lang="zh-CN" altLang="en-US" sz="2400" dirty="0">
                <a:latin typeface="华文仿宋" panose="02010600040101010101" pitchFamily="2" charset="-122"/>
                <a:ea typeface="华文仿宋" panose="02010600040101010101" pitchFamily="2" charset="-122"/>
              </a:rPr>
              <a:t>：</a:t>
            </a:r>
            <a:endParaRPr lang="en-US" altLang="zh-CN" sz="2400" dirty="0">
              <a:latin typeface="华文仿宋" panose="02010600040101010101" pitchFamily="2" charset="-122"/>
              <a:ea typeface="华文仿宋" panose="02010600040101010101" pitchFamily="2" charset="-122"/>
            </a:endParaRPr>
          </a:p>
          <a:p>
            <a:endParaRPr lang="en-US" altLang="zh-CN" dirty="0">
              <a:latin typeface="宋体" panose="02010600030101010101" pitchFamily="2" charset="-122"/>
              <a:ea typeface="宋体" panose="02010600030101010101" pitchFamily="2" charset="-122"/>
            </a:endParaRPr>
          </a:p>
          <a:p>
            <a:r>
              <a:rPr lang="zh-CN" altLang="en-US" sz="2400" dirty="0">
                <a:latin typeface="华文仿宋" panose="02010600040101010101" pitchFamily="2" charset="-122"/>
                <a:ea typeface="华文仿宋" panose="02010600040101010101" pitchFamily="2" charset="-122"/>
              </a:rPr>
              <a:t>原专业：   环境设计（景观方向）</a:t>
            </a:r>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上岸院校： 西南林业大学（学硕 专业：园林植物与观赏园艺）</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初试科目： 政治、英语一、专业课一、专业课二</a:t>
            </a:r>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复试形式： 专业课笔试、面试</a:t>
            </a:r>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初试、复试占比： </a:t>
            </a:r>
            <a:r>
              <a:rPr lang="en-US" altLang="zh-CN" sz="2400" dirty="0">
                <a:latin typeface="华文仿宋" panose="02010600040101010101" pitchFamily="2" charset="-122"/>
                <a:ea typeface="华文仿宋" panose="02010600040101010101" pitchFamily="2" charset="-122"/>
              </a:rPr>
              <a:t>7</a:t>
            </a:r>
            <a:r>
              <a:rPr lang="zh-CN" altLang="en-US" sz="2400" dirty="0">
                <a:latin typeface="华文仿宋" panose="02010600040101010101" pitchFamily="2" charset="-122"/>
                <a:ea typeface="华文仿宋" panose="02010600040101010101" pitchFamily="2" charset="-122"/>
              </a:rPr>
              <a:t>：</a:t>
            </a:r>
            <a:r>
              <a:rPr lang="en-US" altLang="zh-CN" sz="2400" dirty="0">
                <a:latin typeface="华文仿宋" panose="02010600040101010101" pitchFamily="2" charset="-122"/>
                <a:ea typeface="华文仿宋" panose="02010600040101010101" pitchFamily="2" charset="-122"/>
              </a:rPr>
              <a:t>3</a:t>
            </a:r>
          </a:p>
          <a:p>
            <a:endParaRPr lang="en-US" altLang="zh-CN" dirty="0">
              <a:latin typeface="宋体" panose="02010600030101010101" pitchFamily="2" charset="-122"/>
              <a:ea typeface="宋体" panose="02010600030101010101" pitchFamily="2" charset="-122"/>
            </a:endParaRPr>
          </a:p>
          <a:p>
            <a:endParaRPr lang="en-US" altLang="zh-CN" dirty="0">
              <a:latin typeface="宋体" panose="02010600030101010101" pitchFamily="2" charset="-122"/>
              <a:ea typeface="宋体" panose="02010600030101010101" pitchFamily="2" charset="-122"/>
            </a:endParaRPr>
          </a:p>
        </p:txBody>
      </p:sp>
      <p:sp>
        <p:nvSpPr>
          <p:cNvPr id="8" name="文本框 7">
            <a:extLst>
              <a:ext uri="{FF2B5EF4-FFF2-40B4-BE49-F238E27FC236}">
                <a16:creationId xmlns:a16="http://schemas.microsoft.com/office/drawing/2014/main" id="{3C491F8B-E341-4237-A47B-C6A10F400CFF}"/>
              </a:ext>
            </a:extLst>
          </p:cNvPr>
          <p:cNvSpPr txBox="1"/>
          <p:nvPr/>
        </p:nvSpPr>
        <p:spPr>
          <a:xfrm>
            <a:off x="408372" y="1159019"/>
            <a:ext cx="2243830" cy="369332"/>
          </a:xfrm>
          <a:prstGeom prst="rect">
            <a:avLst/>
          </a:prstGeom>
          <a:noFill/>
        </p:spPr>
        <p:txBody>
          <a:bodyPr wrap="square">
            <a:spAutoFit/>
          </a:bodyPr>
          <a:lstStyle/>
          <a:p>
            <a:pPr algn="ctr"/>
            <a:r>
              <a:rPr lang="en-US" altLang="zh-CN" sz="1800" b="1" dirty="0">
                <a:solidFill>
                  <a:schemeClr val="tx1"/>
                </a:solidFill>
                <a:latin typeface="华文仿宋" panose="02010600040101010101" pitchFamily="2" charset="-122"/>
                <a:ea typeface="华文仿宋" panose="02010600040101010101" pitchFamily="2" charset="-122"/>
              </a:rPr>
              <a:t>01 </a:t>
            </a:r>
            <a:r>
              <a:rPr lang="zh-CN" altLang="en-US" sz="1800" b="1" dirty="0">
                <a:solidFill>
                  <a:schemeClr val="tx1"/>
                </a:solidFill>
                <a:latin typeface="华文仿宋" panose="02010600040101010101" pitchFamily="2" charset="-122"/>
                <a:ea typeface="华文仿宋" panose="02010600040101010101" pitchFamily="2" charset="-122"/>
              </a:rPr>
              <a:t>基本情况</a:t>
            </a:r>
          </a:p>
        </p:txBody>
      </p:sp>
    </p:spTree>
    <p:extLst>
      <p:ext uri="{BB962C8B-B14F-4D97-AF65-F5344CB8AC3E}">
        <p14:creationId xmlns:p14="http://schemas.microsoft.com/office/powerpoint/2010/main" val="2192259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F7B5B8B-AA03-69C9-2D63-49CF19D5ABBA}"/>
              </a:ext>
            </a:extLst>
          </p:cNvPr>
          <p:cNvPicPr>
            <a:picLocks noChangeAspect="1"/>
          </p:cNvPicPr>
          <p:nvPr>
            <p:custDataLst>
              <p:tags r:id="rId1"/>
            </p:custDataLst>
          </p:nvPr>
        </p:nvPicPr>
        <p:blipFill>
          <a:blip r:embed="rId3"/>
          <a:stretch>
            <a:fillRect/>
          </a:stretch>
        </p:blipFill>
        <p:spPr>
          <a:xfrm>
            <a:off x="0" y="-129540"/>
            <a:ext cx="12191365" cy="6987540"/>
          </a:xfrm>
          <a:prstGeom prst="rect">
            <a:avLst/>
          </a:prstGeom>
        </p:spPr>
      </p:pic>
      <p:sp>
        <p:nvSpPr>
          <p:cNvPr id="7" name="矩形: 圆角 6">
            <a:extLst>
              <a:ext uri="{FF2B5EF4-FFF2-40B4-BE49-F238E27FC236}">
                <a16:creationId xmlns:a16="http://schemas.microsoft.com/office/drawing/2014/main" id="{414F9EE2-0340-BF54-00A2-79284736359E}"/>
              </a:ext>
            </a:extLst>
          </p:cNvPr>
          <p:cNvSpPr/>
          <p:nvPr/>
        </p:nvSpPr>
        <p:spPr>
          <a:xfrm>
            <a:off x="838872" y="3729887"/>
            <a:ext cx="1378974" cy="1010264"/>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9A2A25D9-D64F-E963-A817-2A16BA6B96DC}"/>
              </a:ext>
            </a:extLst>
          </p:cNvPr>
          <p:cNvSpPr txBox="1"/>
          <p:nvPr/>
        </p:nvSpPr>
        <p:spPr>
          <a:xfrm>
            <a:off x="3996811" y="1969197"/>
            <a:ext cx="4083169" cy="707886"/>
          </a:xfrm>
          <a:prstGeom prst="rect">
            <a:avLst/>
          </a:prstGeom>
          <a:noFill/>
        </p:spPr>
        <p:txBody>
          <a:bodyPr wrap="none" rtlCol="0">
            <a:spAutoFit/>
          </a:bodyPr>
          <a:lstStyle/>
          <a:p>
            <a:r>
              <a:rPr lang="zh-CN" altLang="en-US" sz="4000" dirty="0">
                <a:latin typeface="华文仿宋" panose="02010600040101010101" pitchFamily="2" charset="-122"/>
                <a:ea typeface="华文仿宋" panose="02010600040101010101" pitchFamily="2" charset="-122"/>
              </a:rPr>
              <a:t>哪个更适合自己</a:t>
            </a:r>
            <a:r>
              <a:rPr lang="zh-CN" altLang="en-US" sz="2400" dirty="0">
                <a:latin typeface="华文仿宋" panose="02010600040101010101" pitchFamily="2" charset="-122"/>
                <a:ea typeface="华文仿宋" panose="02010600040101010101" pitchFamily="2" charset="-122"/>
              </a:rPr>
              <a:t>？</a:t>
            </a:r>
          </a:p>
        </p:txBody>
      </p:sp>
      <p:sp>
        <p:nvSpPr>
          <p:cNvPr id="6" name="文本框 5">
            <a:extLst>
              <a:ext uri="{FF2B5EF4-FFF2-40B4-BE49-F238E27FC236}">
                <a16:creationId xmlns:a16="http://schemas.microsoft.com/office/drawing/2014/main" id="{991A3F7F-6433-EB69-D7D4-7F1AC933555E}"/>
              </a:ext>
            </a:extLst>
          </p:cNvPr>
          <p:cNvSpPr txBox="1"/>
          <p:nvPr/>
        </p:nvSpPr>
        <p:spPr>
          <a:xfrm>
            <a:off x="1128250" y="4004187"/>
            <a:ext cx="800219" cy="461665"/>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就业</a:t>
            </a:r>
          </a:p>
        </p:txBody>
      </p:sp>
      <p:sp>
        <p:nvSpPr>
          <p:cNvPr id="8" name="矩形: 圆角 7">
            <a:extLst>
              <a:ext uri="{FF2B5EF4-FFF2-40B4-BE49-F238E27FC236}">
                <a16:creationId xmlns:a16="http://schemas.microsoft.com/office/drawing/2014/main" id="{F365C348-8E70-18FA-7117-A0DFD393260D}"/>
              </a:ext>
            </a:extLst>
          </p:cNvPr>
          <p:cNvSpPr/>
          <p:nvPr/>
        </p:nvSpPr>
        <p:spPr>
          <a:xfrm>
            <a:off x="4550688" y="3710775"/>
            <a:ext cx="1378974" cy="1010264"/>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E6A6BEBE-4E87-E760-E3BD-361334F1C6C2}"/>
              </a:ext>
            </a:extLst>
          </p:cNvPr>
          <p:cNvSpPr/>
          <p:nvPr/>
        </p:nvSpPr>
        <p:spPr>
          <a:xfrm>
            <a:off x="2678231" y="3710775"/>
            <a:ext cx="1378974" cy="1010264"/>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70A0BF28-C329-B084-25FE-4A587D5D8385}"/>
              </a:ext>
            </a:extLst>
          </p:cNvPr>
          <p:cNvSpPr/>
          <p:nvPr/>
        </p:nvSpPr>
        <p:spPr>
          <a:xfrm>
            <a:off x="6372675" y="3683721"/>
            <a:ext cx="1378974" cy="1010264"/>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ED188313-0E44-6A37-5C5B-04586BD442E9}"/>
              </a:ext>
            </a:extLst>
          </p:cNvPr>
          <p:cNvSpPr/>
          <p:nvPr/>
        </p:nvSpPr>
        <p:spPr>
          <a:xfrm>
            <a:off x="8300977" y="3683721"/>
            <a:ext cx="1378974" cy="1010264"/>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8C40CC95-B161-DEC1-3220-CC54A6987662}"/>
              </a:ext>
            </a:extLst>
          </p:cNvPr>
          <p:cNvSpPr/>
          <p:nvPr/>
        </p:nvSpPr>
        <p:spPr>
          <a:xfrm>
            <a:off x="10156885" y="3710775"/>
            <a:ext cx="1378974" cy="1010264"/>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7E1B2745-DC51-EE33-84BF-7326737875ED}"/>
              </a:ext>
            </a:extLst>
          </p:cNvPr>
          <p:cNvSpPr txBox="1"/>
          <p:nvPr/>
        </p:nvSpPr>
        <p:spPr>
          <a:xfrm>
            <a:off x="2984158" y="4004187"/>
            <a:ext cx="800219" cy="461665"/>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考研</a:t>
            </a:r>
          </a:p>
        </p:txBody>
      </p:sp>
      <p:sp>
        <p:nvSpPr>
          <p:cNvPr id="14" name="文本框 13">
            <a:extLst>
              <a:ext uri="{FF2B5EF4-FFF2-40B4-BE49-F238E27FC236}">
                <a16:creationId xmlns:a16="http://schemas.microsoft.com/office/drawing/2014/main" id="{C79937CC-8CE9-6A8A-B3CD-63A96AD774E3}"/>
              </a:ext>
            </a:extLst>
          </p:cNvPr>
          <p:cNvSpPr txBox="1"/>
          <p:nvPr/>
        </p:nvSpPr>
        <p:spPr>
          <a:xfrm>
            <a:off x="4840066" y="4004187"/>
            <a:ext cx="800219" cy="461665"/>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国考</a:t>
            </a:r>
          </a:p>
        </p:txBody>
      </p:sp>
      <p:sp>
        <p:nvSpPr>
          <p:cNvPr id="15" name="文本框 14">
            <a:extLst>
              <a:ext uri="{FF2B5EF4-FFF2-40B4-BE49-F238E27FC236}">
                <a16:creationId xmlns:a16="http://schemas.microsoft.com/office/drawing/2014/main" id="{5B82840E-295C-4ED3-9BB9-7B98FA3A7DDF}"/>
              </a:ext>
            </a:extLst>
          </p:cNvPr>
          <p:cNvSpPr txBox="1"/>
          <p:nvPr/>
        </p:nvSpPr>
        <p:spPr>
          <a:xfrm>
            <a:off x="6695974" y="4004187"/>
            <a:ext cx="800219" cy="461665"/>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省考</a:t>
            </a:r>
          </a:p>
        </p:txBody>
      </p:sp>
      <p:sp>
        <p:nvSpPr>
          <p:cNvPr id="16" name="文本框 15">
            <a:extLst>
              <a:ext uri="{FF2B5EF4-FFF2-40B4-BE49-F238E27FC236}">
                <a16:creationId xmlns:a16="http://schemas.microsoft.com/office/drawing/2014/main" id="{273C06F2-8BAA-4B9B-CEDA-4AB4A348BC7E}"/>
              </a:ext>
            </a:extLst>
          </p:cNvPr>
          <p:cNvSpPr txBox="1"/>
          <p:nvPr/>
        </p:nvSpPr>
        <p:spPr>
          <a:xfrm>
            <a:off x="8436466" y="4004187"/>
            <a:ext cx="1107996" cy="461665"/>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选调生</a:t>
            </a:r>
          </a:p>
        </p:txBody>
      </p:sp>
      <p:sp>
        <p:nvSpPr>
          <p:cNvPr id="17" name="文本框 16">
            <a:extLst>
              <a:ext uri="{FF2B5EF4-FFF2-40B4-BE49-F238E27FC236}">
                <a16:creationId xmlns:a16="http://schemas.microsoft.com/office/drawing/2014/main" id="{69EB50F7-A9B3-1F6B-21CA-900A7B96B4CC}"/>
              </a:ext>
            </a:extLst>
          </p:cNvPr>
          <p:cNvSpPr txBox="1"/>
          <p:nvPr/>
        </p:nvSpPr>
        <p:spPr>
          <a:xfrm>
            <a:off x="10292374" y="4004187"/>
            <a:ext cx="1107996" cy="461665"/>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事业编</a:t>
            </a:r>
          </a:p>
        </p:txBody>
      </p:sp>
      <p:sp>
        <p:nvSpPr>
          <p:cNvPr id="18" name="文本框 17">
            <a:extLst>
              <a:ext uri="{FF2B5EF4-FFF2-40B4-BE49-F238E27FC236}">
                <a16:creationId xmlns:a16="http://schemas.microsoft.com/office/drawing/2014/main" id="{BD551120-6D90-2D81-8530-8AA8D1EFE50C}"/>
              </a:ext>
            </a:extLst>
          </p:cNvPr>
          <p:cNvSpPr txBox="1"/>
          <p:nvPr/>
        </p:nvSpPr>
        <p:spPr>
          <a:xfrm>
            <a:off x="764611" y="1024702"/>
            <a:ext cx="1870968" cy="369332"/>
          </a:xfrm>
          <a:prstGeom prst="rect">
            <a:avLst/>
          </a:prstGeom>
          <a:noFill/>
        </p:spPr>
        <p:txBody>
          <a:bodyPr wrap="square">
            <a:spAutoFit/>
          </a:bodyPr>
          <a:lstStyle/>
          <a:p>
            <a:pPr algn="ctr"/>
            <a:r>
              <a:rPr lang="en-US" altLang="zh-CN" sz="1800" b="1" dirty="0">
                <a:solidFill>
                  <a:schemeClr val="tx1"/>
                </a:solidFill>
                <a:latin typeface="华文仿宋" panose="02010600040101010101" pitchFamily="2" charset="-122"/>
                <a:ea typeface="华文仿宋" panose="02010600040101010101" pitchFamily="2" charset="-122"/>
              </a:rPr>
              <a:t>02 </a:t>
            </a:r>
            <a:r>
              <a:rPr lang="zh-CN" altLang="en-US" sz="1800" b="1" dirty="0">
                <a:solidFill>
                  <a:schemeClr val="tx1"/>
                </a:solidFill>
                <a:latin typeface="华文仿宋" panose="02010600040101010101" pitchFamily="2" charset="-122"/>
                <a:ea typeface="华文仿宋" panose="02010600040101010101" pitchFamily="2" charset="-122"/>
              </a:rPr>
              <a:t>毕业的选择</a:t>
            </a:r>
          </a:p>
        </p:txBody>
      </p:sp>
    </p:spTree>
    <p:extLst>
      <p:ext uri="{BB962C8B-B14F-4D97-AF65-F5344CB8AC3E}">
        <p14:creationId xmlns:p14="http://schemas.microsoft.com/office/powerpoint/2010/main" val="3614521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1BDCC20-6534-3801-6111-BC9ADF90654D}"/>
              </a:ext>
            </a:extLst>
          </p:cNvPr>
          <p:cNvPicPr>
            <a:picLocks noChangeAspect="1"/>
          </p:cNvPicPr>
          <p:nvPr>
            <p:custDataLst>
              <p:tags r:id="rId1"/>
            </p:custDataLst>
          </p:nvPr>
        </p:nvPicPr>
        <p:blipFill>
          <a:blip r:embed="rId3"/>
          <a:stretch>
            <a:fillRect/>
          </a:stretch>
        </p:blipFill>
        <p:spPr>
          <a:xfrm>
            <a:off x="8878" y="-129540"/>
            <a:ext cx="12191365" cy="6987540"/>
          </a:xfrm>
          <a:prstGeom prst="rect">
            <a:avLst/>
          </a:prstGeom>
        </p:spPr>
      </p:pic>
      <p:sp>
        <p:nvSpPr>
          <p:cNvPr id="5" name="文本框 4">
            <a:extLst>
              <a:ext uri="{FF2B5EF4-FFF2-40B4-BE49-F238E27FC236}">
                <a16:creationId xmlns:a16="http://schemas.microsoft.com/office/drawing/2014/main" id="{66F0F05C-DD29-C1B5-9C4A-D66E51F30871}"/>
              </a:ext>
            </a:extLst>
          </p:cNvPr>
          <p:cNvSpPr txBox="1"/>
          <p:nvPr/>
        </p:nvSpPr>
        <p:spPr>
          <a:xfrm>
            <a:off x="1740620" y="2358497"/>
            <a:ext cx="4801314" cy="1938992"/>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因为我不知道现在该干什么？？？</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因为我不想离开学校工作</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因为家里想让我考</a:t>
            </a:r>
            <a:r>
              <a:rPr lang="en-US" altLang="zh-CN" sz="2400" dirty="0">
                <a:latin typeface="华文仿宋" panose="02010600040101010101" pitchFamily="2" charset="-122"/>
                <a:ea typeface="华文仿宋" panose="02010600040101010101" pitchFamily="2" charset="-122"/>
              </a:rPr>
              <a:t>……</a:t>
            </a:r>
            <a:endParaRPr lang="zh-CN" altLang="en-US" sz="2400" dirty="0">
              <a:latin typeface="华文仿宋" panose="02010600040101010101" pitchFamily="2" charset="-122"/>
              <a:ea typeface="华文仿宋" panose="02010600040101010101" pitchFamily="2" charset="-122"/>
            </a:endParaRPr>
          </a:p>
        </p:txBody>
      </p:sp>
      <p:sp>
        <p:nvSpPr>
          <p:cNvPr id="6" name="星形: 五角 5">
            <a:extLst>
              <a:ext uri="{FF2B5EF4-FFF2-40B4-BE49-F238E27FC236}">
                <a16:creationId xmlns:a16="http://schemas.microsoft.com/office/drawing/2014/main" id="{2F39BB00-33F6-20C8-3E17-33F7409645B6}"/>
              </a:ext>
            </a:extLst>
          </p:cNvPr>
          <p:cNvSpPr/>
          <p:nvPr/>
        </p:nvSpPr>
        <p:spPr>
          <a:xfrm>
            <a:off x="1310762" y="2401544"/>
            <a:ext cx="289438" cy="27528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星形: 五角 6">
            <a:extLst>
              <a:ext uri="{FF2B5EF4-FFF2-40B4-BE49-F238E27FC236}">
                <a16:creationId xmlns:a16="http://schemas.microsoft.com/office/drawing/2014/main" id="{E2161981-49DC-B3AF-B1A0-D00F6CBCB38D}"/>
              </a:ext>
            </a:extLst>
          </p:cNvPr>
          <p:cNvSpPr/>
          <p:nvPr/>
        </p:nvSpPr>
        <p:spPr>
          <a:xfrm>
            <a:off x="1310762" y="2959517"/>
            <a:ext cx="289438" cy="27528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五角 7">
            <a:extLst>
              <a:ext uri="{FF2B5EF4-FFF2-40B4-BE49-F238E27FC236}">
                <a16:creationId xmlns:a16="http://schemas.microsoft.com/office/drawing/2014/main" id="{F6C094B9-8E46-A9B5-DE06-4B44D2BEA473}"/>
              </a:ext>
            </a:extLst>
          </p:cNvPr>
          <p:cNvSpPr/>
          <p:nvPr/>
        </p:nvSpPr>
        <p:spPr>
          <a:xfrm>
            <a:off x="1313527" y="3517490"/>
            <a:ext cx="289438" cy="275288"/>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77A0C7E4-8A80-26D3-B370-5AC75135E8F8}"/>
              </a:ext>
            </a:extLst>
          </p:cNvPr>
          <p:cNvSpPr txBox="1"/>
          <p:nvPr/>
        </p:nvSpPr>
        <p:spPr>
          <a:xfrm>
            <a:off x="2035278" y="4755322"/>
            <a:ext cx="5519619" cy="1200329"/>
          </a:xfrm>
          <a:prstGeom prst="rect">
            <a:avLst/>
          </a:prstGeom>
          <a:noFill/>
        </p:spPr>
        <p:txBody>
          <a:bodyPr wrap="square" rtlCol="0">
            <a:spAutoFit/>
          </a:bodyPr>
          <a:lstStyle/>
          <a:p>
            <a:r>
              <a:rPr lang="zh-CN" altLang="en-US" sz="2400" b="1" dirty="0">
                <a:latin typeface="华文仿宋" panose="02010600040101010101" pitchFamily="2" charset="-122"/>
                <a:ea typeface="华文仿宋" panose="02010600040101010101" pitchFamily="2" charset="-122"/>
              </a:rPr>
              <a:t>由于这些原因选择考研的人很容易中途放弃，还是要问清楚自己为什么选择考研！</a:t>
            </a:r>
          </a:p>
        </p:txBody>
      </p:sp>
      <p:sp>
        <p:nvSpPr>
          <p:cNvPr id="10" name="箭头: 右 9">
            <a:extLst>
              <a:ext uri="{FF2B5EF4-FFF2-40B4-BE49-F238E27FC236}">
                <a16:creationId xmlns:a16="http://schemas.microsoft.com/office/drawing/2014/main" id="{3061C2B1-6DCD-B992-DA2D-3A5EBD2F057F}"/>
              </a:ext>
            </a:extLst>
          </p:cNvPr>
          <p:cNvSpPr/>
          <p:nvPr/>
        </p:nvSpPr>
        <p:spPr>
          <a:xfrm>
            <a:off x="1060961" y="4769660"/>
            <a:ext cx="789039" cy="346177"/>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308371FB-E60E-060D-4952-57519FC5961B}"/>
              </a:ext>
            </a:extLst>
          </p:cNvPr>
          <p:cNvSpPr txBox="1"/>
          <p:nvPr/>
        </p:nvSpPr>
        <p:spPr>
          <a:xfrm>
            <a:off x="585699" y="929813"/>
            <a:ext cx="2309841" cy="369332"/>
          </a:xfrm>
          <a:prstGeom prst="rect">
            <a:avLst/>
          </a:prstGeom>
          <a:noFill/>
        </p:spPr>
        <p:txBody>
          <a:bodyPr wrap="square">
            <a:spAutoFit/>
          </a:bodyPr>
          <a:lstStyle/>
          <a:p>
            <a:pPr algn="ctr"/>
            <a:r>
              <a:rPr lang="en-US" altLang="zh-CN" sz="1800" b="1" dirty="0">
                <a:solidFill>
                  <a:schemeClr val="tx1"/>
                </a:solidFill>
                <a:latin typeface="华文仿宋" panose="02010600040101010101" pitchFamily="2" charset="-122"/>
                <a:ea typeface="华文仿宋" panose="02010600040101010101" pitchFamily="2" charset="-122"/>
              </a:rPr>
              <a:t>02 </a:t>
            </a:r>
            <a:r>
              <a:rPr lang="zh-CN" altLang="en-US" sz="1800" b="1" dirty="0">
                <a:solidFill>
                  <a:schemeClr val="tx1"/>
                </a:solidFill>
                <a:latin typeface="华文仿宋" panose="02010600040101010101" pitchFamily="2" charset="-122"/>
                <a:ea typeface="华文仿宋" panose="02010600040101010101" pitchFamily="2" charset="-122"/>
              </a:rPr>
              <a:t>为什么考研</a:t>
            </a:r>
          </a:p>
        </p:txBody>
      </p:sp>
    </p:spTree>
    <p:extLst>
      <p:ext uri="{BB962C8B-B14F-4D97-AF65-F5344CB8AC3E}">
        <p14:creationId xmlns:p14="http://schemas.microsoft.com/office/powerpoint/2010/main" val="20360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FB6FC02-E3F8-AC1D-6739-4F860C0B0DEC}"/>
              </a:ext>
            </a:extLst>
          </p:cNvPr>
          <p:cNvPicPr>
            <a:picLocks noChangeAspect="1"/>
          </p:cNvPicPr>
          <p:nvPr>
            <p:custDataLst>
              <p:tags r:id="rId1"/>
            </p:custDataLst>
          </p:nvPr>
        </p:nvPicPr>
        <p:blipFill>
          <a:blip r:embed="rId3"/>
          <a:stretch>
            <a:fillRect/>
          </a:stretch>
        </p:blipFill>
        <p:spPr>
          <a:xfrm>
            <a:off x="0" y="-129540"/>
            <a:ext cx="12191365" cy="6987540"/>
          </a:xfrm>
          <a:prstGeom prst="rect">
            <a:avLst/>
          </a:prstGeom>
        </p:spPr>
      </p:pic>
      <p:sp>
        <p:nvSpPr>
          <p:cNvPr id="5" name="文本框 4">
            <a:extLst>
              <a:ext uri="{FF2B5EF4-FFF2-40B4-BE49-F238E27FC236}">
                <a16:creationId xmlns:a16="http://schemas.microsoft.com/office/drawing/2014/main" id="{E54F7FEC-6EEF-F75D-0AD8-82D744874901}"/>
              </a:ext>
            </a:extLst>
          </p:cNvPr>
          <p:cNvSpPr txBox="1"/>
          <p:nvPr/>
        </p:nvSpPr>
        <p:spPr>
          <a:xfrm>
            <a:off x="3233678" y="1312607"/>
            <a:ext cx="5724644" cy="461665"/>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你有决心有能力坚持一年枯燥的学习吗？</a:t>
            </a:r>
          </a:p>
        </p:txBody>
      </p:sp>
      <p:sp>
        <p:nvSpPr>
          <p:cNvPr id="6" name="文本框 5">
            <a:extLst>
              <a:ext uri="{FF2B5EF4-FFF2-40B4-BE49-F238E27FC236}">
                <a16:creationId xmlns:a16="http://schemas.microsoft.com/office/drawing/2014/main" id="{9F42CBBF-F945-8B1E-4241-01DD06119FE2}"/>
              </a:ext>
            </a:extLst>
          </p:cNvPr>
          <p:cNvSpPr txBox="1"/>
          <p:nvPr/>
        </p:nvSpPr>
        <p:spPr>
          <a:xfrm>
            <a:off x="1135625" y="2646301"/>
            <a:ext cx="5012911" cy="2677656"/>
          </a:xfrm>
          <a:prstGeom prst="rect">
            <a:avLst/>
          </a:prstGeom>
          <a:noFill/>
        </p:spPr>
        <p:txBody>
          <a:bodyPr wrap="none" rtlCol="0">
            <a:spAutoFit/>
          </a:bodyPr>
          <a:lstStyle/>
          <a:p>
            <a:r>
              <a:rPr lang="en-US" altLang="zh-CN" sz="2400" dirty="0">
                <a:latin typeface="华文仿宋" panose="02010600040101010101" pitchFamily="2" charset="-122"/>
                <a:ea typeface="华文仿宋" panose="02010600040101010101" pitchFamily="2" charset="-122"/>
              </a:rPr>
              <a:t>1.</a:t>
            </a:r>
            <a:r>
              <a:rPr lang="zh-CN" altLang="en-US" sz="2400" dirty="0">
                <a:latin typeface="华文仿宋" panose="02010600040101010101" pitchFamily="2" charset="-122"/>
                <a:ea typeface="华文仿宋" panose="02010600040101010101" pitchFamily="2" charset="-122"/>
              </a:rPr>
              <a:t>考研需要牺牲一定的社交</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en-US" altLang="zh-CN" sz="2400" dirty="0">
                <a:latin typeface="华文仿宋" panose="02010600040101010101" pitchFamily="2" charset="-122"/>
                <a:ea typeface="华文仿宋" panose="02010600040101010101" pitchFamily="2" charset="-122"/>
              </a:rPr>
              <a:t>2.</a:t>
            </a:r>
            <a:r>
              <a:rPr lang="zh-CN" altLang="en-US" sz="2400" dirty="0">
                <a:latin typeface="华文仿宋" panose="02010600040101010101" pitchFamily="2" charset="-122"/>
                <a:ea typeface="华文仿宋" panose="02010600040101010101" pitchFamily="2" charset="-122"/>
              </a:rPr>
              <a:t>娱乐活动减少甚至没有了</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en-US" altLang="zh-CN" sz="2400" dirty="0">
                <a:latin typeface="华文仿宋" panose="02010600040101010101" pitchFamily="2" charset="-122"/>
                <a:ea typeface="华文仿宋" panose="02010600040101010101" pitchFamily="2" charset="-122"/>
              </a:rPr>
              <a:t>3.</a:t>
            </a:r>
            <a:r>
              <a:rPr lang="zh-CN" altLang="en-US" sz="2400" dirty="0">
                <a:latin typeface="华文仿宋" panose="02010600040101010101" pitchFamily="2" charset="-122"/>
                <a:ea typeface="华文仿宋" panose="02010600040101010101" pitchFamily="2" charset="-122"/>
              </a:rPr>
              <a:t>备考过程中反复的自我怀疑</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en-US" altLang="zh-CN" sz="2400" dirty="0">
                <a:latin typeface="华文仿宋" panose="02010600040101010101" pitchFamily="2" charset="-122"/>
                <a:ea typeface="华文仿宋" panose="02010600040101010101" pitchFamily="2" charset="-122"/>
              </a:rPr>
              <a:t>4.</a:t>
            </a:r>
            <a:r>
              <a:rPr lang="zh-CN" altLang="en-US" sz="2400" dirty="0">
                <a:latin typeface="华文仿宋" panose="02010600040101010101" pitchFamily="2" charset="-122"/>
                <a:ea typeface="华文仿宋" panose="02010600040101010101" pitchFamily="2" charset="-122"/>
              </a:rPr>
              <a:t>可能会错过秋招等良好的招聘机会</a:t>
            </a:r>
          </a:p>
        </p:txBody>
      </p:sp>
      <p:sp>
        <p:nvSpPr>
          <p:cNvPr id="7" name="文本框 6">
            <a:extLst>
              <a:ext uri="{FF2B5EF4-FFF2-40B4-BE49-F238E27FC236}">
                <a16:creationId xmlns:a16="http://schemas.microsoft.com/office/drawing/2014/main" id="{4EE95E24-5772-8EAE-86FD-B09F44699E8B}"/>
              </a:ext>
            </a:extLst>
          </p:cNvPr>
          <p:cNvSpPr txBox="1"/>
          <p:nvPr/>
        </p:nvSpPr>
        <p:spPr>
          <a:xfrm>
            <a:off x="552629" y="943275"/>
            <a:ext cx="2128421" cy="369332"/>
          </a:xfrm>
          <a:prstGeom prst="rect">
            <a:avLst/>
          </a:prstGeom>
          <a:noFill/>
        </p:spPr>
        <p:txBody>
          <a:bodyPr wrap="square">
            <a:spAutoFit/>
          </a:bodyPr>
          <a:lstStyle/>
          <a:p>
            <a:pPr algn="ctr"/>
            <a:r>
              <a:rPr lang="en-US" altLang="zh-CN" sz="1800" b="1" dirty="0">
                <a:solidFill>
                  <a:schemeClr val="tx1"/>
                </a:solidFill>
                <a:latin typeface="华文仿宋" panose="02010600040101010101" pitchFamily="2" charset="-122"/>
                <a:ea typeface="华文仿宋" panose="02010600040101010101" pitchFamily="2" charset="-122"/>
              </a:rPr>
              <a:t>02 </a:t>
            </a:r>
            <a:r>
              <a:rPr lang="zh-CN" altLang="en-US" sz="1800" b="1" dirty="0">
                <a:solidFill>
                  <a:schemeClr val="tx1"/>
                </a:solidFill>
                <a:latin typeface="华文仿宋" panose="02010600040101010101" pitchFamily="2" charset="-122"/>
                <a:ea typeface="华文仿宋" panose="02010600040101010101" pitchFamily="2" charset="-122"/>
              </a:rPr>
              <a:t>考研决心</a:t>
            </a:r>
          </a:p>
        </p:txBody>
      </p:sp>
    </p:spTree>
    <p:extLst>
      <p:ext uri="{BB962C8B-B14F-4D97-AF65-F5344CB8AC3E}">
        <p14:creationId xmlns:p14="http://schemas.microsoft.com/office/powerpoint/2010/main" val="3075928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7FA776A-2D40-679F-867C-962F2AA42D2A}"/>
              </a:ext>
            </a:extLst>
          </p:cNvPr>
          <p:cNvPicPr>
            <a:picLocks noChangeAspect="1"/>
          </p:cNvPicPr>
          <p:nvPr>
            <p:custDataLst>
              <p:tags r:id="rId1"/>
            </p:custDataLst>
          </p:nvPr>
        </p:nvPicPr>
        <p:blipFill>
          <a:blip r:embed="rId3"/>
          <a:stretch>
            <a:fillRect/>
          </a:stretch>
        </p:blipFill>
        <p:spPr>
          <a:xfrm>
            <a:off x="0" y="-129540"/>
            <a:ext cx="12191365" cy="6987540"/>
          </a:xfrm>
          <a:prstGeom prst="rect">
            <a:avLst/>
          </a:prstGeom>
        </p:spPr>
      </p:pic>
      <p:sp>
        <p:nvSpPr>
          <p:cNvPr id="5" name="文本框 4">
            <a:extLst>
              <a:ext uri="{FF2B5EF4-FFF2-40B4-BE49-F238E27FC236}">
                <a16:creationId xmlns:a16="http://schemas.microsoft.com/office/drawing/2014/main" id="{11EAF250-DE28-0D15-5C22-DB0B5C853940}"/>
              </a:ext>
            </a:extLst>
          </p:cNvPr>
          <p:cNvSpPr txBox="1"/>
          <p:nvPr/>
        </p:nvSpPr>
        <p:spPr>
          <a:xfrm>
            <a:off x="2058186" y="1855110"/>
            <a:ext cx="1415772" cy="461665"/>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专业选择</a:t>
            </a:r>
            <a:endParaRPr lang="en-US" altLang="zh-CN" sz="2400" dirty="0">
              <a:latin typeface="华文仿宋" panose="02010600040101010101" pitchFamily="2" charset="-122"/>
              <a:ea typeface="华文仿宋" panose="02010600040101010101" pitchFamily="2" charset="-122"/>
            </a:endParaRPr>
          </a:p>
        </p:txBody>
      </p:sp>
      <p:pic>
        <p:nvPicPr>
          <p:cNvPr id="7" name="图片 6">
            <a:extLst>
              <a:ext uri="{FF2B5EF4-FFF2-40B4-BE49-F238E27FC236}">
                <a16:creationId xmlns:a16="http://schemas.microsoft.com/office/drawing/2014/main" id="{585683D6-138D-474A-8055-4F1588DB8E2E}"/>
              </a:ext>
            </a:extLst>
          </p:cNvPr>
          <p:cNvPicPr>
            <a:picLocks noChangeAspect="1"/>
          </p:cNvPicPr>
          <p:nvPr/>
        </p:nvPicPr>
        <p:blipFill>
          <a:blip r:embed="rId4"/>
          <a:stretch>
            <a:fillRect/>
          </a:stretch>
        </p:blipFill>
        <p:spPr>
          <a:xfrm>
            <a:off x="1026279" y="2521258"/>
            <a:ext cx="3952081" cy="3670594"/>
          </a:xfrm>
          <a:prstGeom prst="rect">
            <a:avLst/>
          </a:prstGeom>
          <a:ln>
            <a:noFill/>
          </a:ln>
          <a:effectLst>
            <a:outerShdw blurRad="292100" dist="139700" dir="2700000" algn="tl" rotWithShape="0">
              <a:srgbClr val="333333">
                <a:alpha val="65000"/>
              </a:srgbClr>
            </a:outerShdw>
          </a:effectLst>
        </p:spPr>
      </p:pic>
      <p:pic>
        <p:nvPicPr>
          <p:cNvPr id="9" name="图片 8">
            <a:extLst>
              <a:ext uri="{FF2B5EF4-FFF2-40B4-BE49-F238E27FC236}">
                <a16:creationId xmlns:a16="http://schemas.microsoft.com/office/drawing/2014/main" id="{84DA50DF-FF7E-7F96-7276-E8ADCC71FC2B}"/>
              </a:ext>
            </a:extLst>
          </p:cNvPr>
          <p:cNvPicPr>
            <a:picLocks noChangeAspect="1"/>
          </p:cNvPicPr>
          <p:nvPr/>
        </p:nvPicPr>
        <p:blipFill>
          <a:blip r:embed="rId5"/>
          <a:stretch>
            <a:fillRect/>
          </a:stretch>
        </p:blipFill>
        <p:spPr>
          <a:xfrm>
            <a:off x="5711656" y="2521258"/>
            <a:ext cx="5349920" cy="3670594"/>
          </a:xfrm>
          <a:prstGeom prst="rect">
            <a:avLst/>
          </a:prstGeom>
          <a:ln>
            <a:noFill/>
          </a:ln>
          <a:effectLst>
            <a:outerShdw blurRad="292100" dist="139700" dir="2700000" algn="tl" rotWithShape="0">
              <a:srgbClr val="333333">
                <a:alpha val="65000"/>
              </a:srgbClr>
            </a:outerShdw>
          </a:effectLst>
        </p:spPr>
      </p:pic>
      <p:sp>
        <p:nvSpPr>
          <p:cNvPr id="10" name="文本框 9">
            <a:extLst>
              <a:ext uri="{FF2B5EF4-FFF2-40B4-BE49-F238E27FC236}">
                <a16:creationId xmlns:a16="http://schemas.microsoft.com/office/drawing/2014/main" id="{E83CE6D2-A94E-B545-6261-6EF8FE9F7E0A}"/>
              </a:ext>
            </a:extLst>
          </p:cNvPr>
          <p:cNvSpPr txBox="1"/>
          <p:nvPr/>
        </p:nvSpPr>
        <p:spPr>
          <a:xfrm>
            <a:off x="7524842" y="1855110"/>
            <a:ext cx="1723549" cy="461665"/>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国家线趋势</a:t>
            </a:r>
            <a:endParaRPr lang="en-US" altLang="zh-CN" sz="2400" dirty="0">
              <a:latin typeface="华文仿宋" panose="02010600040101010101" pitchFamily="2" charset="-122"/>
              <a:ea typeface="华文仿宋" panose="02010600040101010101" pitchFamily="2" charset="-122"/>
            </a:endParaRPr>
          </a:p>
        </p:txBody>
      </p:sp>
      <p:sp>
        <p:nvSpPr>
          <p:cNvPr id="6" name="文本框 5">
            <a:extLst>
              <a:ext uri="{FF2B5EF4-FFF2-40B4-BE49-F238E27FC236}">
                <a16:creationId xmlns:a16="http://schemas.microsoft.com/office/drawing/2014/main" id="{FE106B35-77D8-8A16-BBEF-B59B389CFF40}"/>
              </a:ext>
            </a:extLst>
          </p:cNvPr>
          <p:cNvSpPr txBox="1"/>
          <p:nvPr/>
        </p:nvSpPr>
        <p:spPr>
          <a:xfrm>
            <a:off x="847073" y="975037"/>
            <a:ext cx="2422226" cy="369332"/>
          </a:xfrm>
          <a:prstGeom prst="rect">
            <a:avLst/>
          </a:prstGeom>
          <a:noFill/>
        </p:spPr>
        <p:txBody>
          <a:bodyPr wrap="square">
            <a:spAutoFit/>
          </a:bodyPr>
          <a:lstStyle/>
          <a:p>
            <a:pPr algn="ctr"/>
            <a:r>
              <a:rPr lang="en-US" altLang="zh-CN" sz="1800" b="1" dirty="0">
                <a:solidFill>
                  <a:schemeClr val="tx1"/>
                </a:solidFill>
                <a:latin typeface="华文仿宋" panose="02010600040101010101" pitchFamily="2" charset="-122"/>
                <a:ea typeface="华文仿宋" panose="02010600040101010101" pitchFamily="2" charset="-122"/>
              </a:rPr>
              <a:t>02 </a:t>
            </a:r>
            <a:r>
              <a:rPr lang="zh-CN" altLang="en-US" sz="1800" b="1" dirty="0">
                <a:solidFill>
                  <a:schemeClr val="tx1"/>
                </a:solidFill>
                <a:latin typeface="华文仿宋" panose="02010600040101010101" pitchFamily="2" charset="-122"/>
                <a:ea typeface="华文仿宋" panose="02010600040101010101" pitchFamily="2" charset="-122"/>
              </a:rPr>
              <a:t>确定后该怎么做</a:t>
            </a:r>
          </a:p>
        </p:txBody>
      </p:sp>
    </p:spTree>
    <p:extLst>
      <p:ext uri="{BB962C8B-B14F-4D97-AF65-F5344CB8AC3E}">
        <p14:creationId xmlns:p14="http://schemas.microsoft.com/office/powerpoint/2010/main" val="2464171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0BD1BB0-7284-16D5-6AFC-9695EDB226C7}"/>
              </a:ext>
            </a:extLst>
          </p:cNvPr>
          <p:cNvPicPr>
            <a:picLocks noChangeAspect="1"/>
          </p:cNvPicPr>
          <p:nvPr>
            <p:custDataLst>
              <p:tags r:id="rId1"/>
            </p:custDataLst>
          </p:nvPr>
        </p:nvPicPr>
        <p:blipFill>
          <a:blip r:embed="rId3"/>
          <a:stretch>
            <a:fillRect/>
          </a:stretch>
        </p:blipFill>
        <p:spPr>
          <a:xfrm>
            <a:off x="0" y="-129540"/>
            <a:ext cx="12191365" cy="6987540"/>
          </a:xfrm>
          <a:prstGeom prst="rect">
            <a:avLst/>
          </a:prstGeom>
        </p:spPr>
      </p:pic>
      <p:sp>
        <p:nvSpPr>
          <p:cNvPr id="5" name="文本框 4">
            <a:extLst>
              <a:ext uri="{FF2B5EF4-FFF2-40B4-BE49-F238E27FC236}">
                <a16:creationId xmlns:a16="http://schemas.microsoft.com/office/drawing/2014/main" id="{05B72154-9CAD-2C58-7AE2-61D82D20996E}"/>
              </a:ext>
            </a:extLst>
          </p:cNvPr>
          <p:cNvSpPr txBox="1"/>
          <p:nvPr/>
        </p:nvSpPr>
        <p:spPr>
          <a:xfrm>
            <a:off x="4849505" y="870156"/>
            <a:ext cx="2954655" cy="461665"/>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选择与努力同样重要</a:t>
            </a:r>
          </a:p>
        </p:txBody>
      </p:sp>
      <p:sp>
        <p:nvSpPr>
          <p:cNvPr id="6" name="文本框 5">
            <a:extLst>
              <a:ext uri="{FF2B5EF4-FFF2-40B4-BE49-F238E27FC236}">
                <a16:creationId xmlns:a16="http://schemas.microsoft.com/office/drawing/2014/main" id="{83332F12-6599-E7BC-B5B3-4B5969C2BF4D}"/>
              </a:ext>
            </a:extLst>
          </p:cNvPr>
          <p:cNvSpPr txBox="1"/>
          <p:nvPr/>
        </p:nvSpPr>
        <p:spPr>
          <a:xfrm>
            <a:off x="792776" y="1331821"/>
            <a:ext cx="10605811" cy="4247317"/>
          </a:xfrm>
          <a:prstGeom prst="rect">
            <a:avLst/>
          </a:prstGeom>
          <a:noFill/>
        </p:spPr>
        <p:txBody>
          <a:bodyPr wrap="square" rtlCol="0">
            <a:spAutoFit/>
          </a:bodyPr>
          <a:lstStyle/>
          <a:p>
            <a:r>
              <a:rPr lang="en-US" altLang="zh-CN" dirty="0">
                <a:latin typeface="华文仿宋" panose="02010600040101010101" pitchFamily="2" charset="-122"/>
                <a:ea typeface="华文仿宋" panose="02010600040101010101" pitchFamily="2" charset="-122"/>
              </a:rPr>
              <a:t>1</a:t>
            </a:r>
            <a:r>
              <a:rPr lang="zh-CN" altLang="en-US" dirty="0">
                <a:latin typeface="华文仿宋" panose="02010600040101010101" pitchFamily="2" charset="-122"/>
                <a:ea typeface="华文仿宋" panose="02010600040101010101" pitchFamily="2" charset="-122"/>
              </a:rPr>
              <a:t>、专业范围选择</a:t>
            </a:r>
            <a:r>
              <a:rPr lang="en-US" altLang="zh-CN" dirty="0">
                <a:latin typeface="华文仿宋" panose="02010600040101010101" pitchFamily="2" charset="-122"/>
                <a:ea typeface="华文仿宋" panose="02010600040101010101" pitchFamily="2" charset="-122"/>
              </a:rPr>
              <a:t>(</a:t>
            </a:r>
            <a:r>
              <a:rPr lang="zh-CN" altLang="en-US" dirty="0">
                <a:latin typeface="华文仿宋" panose="02010600040101010101" pitchFamily="2" charset="-122"/>
                <a:ea typeface="华文仿宋" panose="02010600040101010101" pitchFamily="2" charset="-122"/>
              </a:rPr>
              <a:t>本专业</a:t>
            </a:r>
            <a:r>
              <a:rPr lang="en-US" altLang="zh-CN" dirty="0">
                <a:latin typeface="华文仿宋" panose="02010600040101010101" pitchFamily="2" charset="-122"/>
                <a:ea typeface="华文仿宋" panose="02010600040101010101" pitchFamily="2" charset="-122"/>
              </a:rPr>
              <a:t>/</a:t>
            </a:r>
            <a:r>
              <a:rPr lang="zh-CN" altLang="en-US" dirty="0">
                <a:latin typeface="华文仿宋" panose="02010600040101010101" pitchFamily="2" charset="-122"/>
                <a:ea typeface="华文仿宋" panose="02010600040101010101" pitchFamily="2" charset="-122"/>
              </a:rPr>
              <a:t>相近专业</a:t>
            </a:r>
            <a:r>
              <a:rPr lang="en-US" altLang="zh-CN" dirty="0">
                <a:latin typeface="华文仿宋" panose="02010600040101010101" pitchFamily="2" charset="-122"/>
                <a:ea typeface="华文仿宋" panose="02010600040101010101" pitchFamily="2" charset="-122"/>
              </a:rPr>
              <a:t>/</a:t>
            </a:r>
            <a:r>
              <a:rPr lang="zh-CN" altLang="en-US" dirty="0">
                <a:latin typeface="华文仿宋" panose="02010600040101010101" pitchFamily="2" charset="-122"/>
                <a:ea typeface="华文仿宋" panose="02010600040101010101" pitchFamily="2" charset="-122"/>
              </a:rPr>
              <a:t>跨专业</a:t>
            </a:r>
            <a:r>
              <a:rPr lang="en-US" altLang="zh-CN" dirty="0">
                <a:latin typeface="华文仿宋" panose="02010600040101010101" pitchFamily="2" charset="-122"/>
                <a:ea typeface="华文仿宋" panose="02010600040101010101" pitchFamily="2" charset="-122"/>
              </a:rPr>
              <a:t>)</a:t>
            </a:r>
          </a:p>
          <a:p>
            <a:r>
              <a:rPr lang="zh-CN" altLang="en-US" dirty="0">
                <a:latin typeface="华文仿宋" panose="02010600040101010101" pitchFamily="2" charset="-122"/>
                <a:ea typeface="华文仿宋" panose="02010600040101010101" pitchFamily="2" charset="-122"/>
              </a:rPr>
              <a:t>       结合自身兴趣及未来职业规划，不盲目跨考未知领域；跨专业考研难度</a:t>
            </a:r>
            <a:r>
              <a:rPr lang="en-US" altLang="zh-CN" dirty="0">
                <a:latin typeface="华文仿宋" panose="02010600040101010101" pitchFamily="2" charset="-122"/>
                <a:ea typeface="华文仿宋" panose="02010600040101010101" pitchFamily="2" charset="-122"/>
              </a:rPr>
              <a:t>&gt;</a:t>
            </a:r>
            <a:r>
              <a:rPr lang="zh-CN" altLang="en-US" dirty="0">
                <a:latin typeface="华文仿宋" panose="02010600040101010101" pitchFamily="2" charset="-122"/>
                <a:ea typeface="华文仿宋" panose="02010600040101010101" pitchFamily="2" charset="-122"/>
              </a:rPr>
              <a:t>本专业考研</a:t>
            </a:r>
            <a:endParaRPr lang="en-US" altLang="zh-CN" dirty="0">
              <a:latin typeface="华文仿宋" panose="02010600040101010101" pitchFamily="2" charset="-122"/>
              <a:ea typeface="华文仿宋" panose="02010600040101010101" pitchFamily="2" charset="-122"/>
            </a:endParaRPr>
          </a:p>
          <a:p>
            <a:endParaRPr lang="en-US" altLang="zh-CN" dirty="0">
              <a:latin typeface="华文仿宋" panose="02010600040101010101" pitchFamily="2" charset="-122"/>
              <a:ea typeface="华文仿宋" panose="02010600040101010101" pitchFamily="2" charset="-122"/>
            </a:endParaRPr>
          </a:p>
          <a:p>
            <a:r>
              <a:rPr lang="en-US" altLang="zh-CN" dirty="0">
                <a:latin typeface="华文仿宋" panose="02010600040101010101" pitchFamily="2" charset="-122"/>
                <a:ea typeface="华文仿宋" panose="02010600040101010101" pitchFamily="2" charset="-122"/>
              </a:rPr>
              <a:t>2</a:t>
            </a:r>
            <a:r>
              <a:rPr lang="zh-CN" altLang="en-US" dirty="0">
                <a:latin typeface="华文仿宋" panose="02010600040101010101" pitchFamily="2" charset="-122"/>
                <a:ea typeface="华文仿宋" panose="02010600040101010101" pitchFamily="2" charset="-122"/>
              </a:rPr>
              <a:t>、硕士类型选择</a:t>
            </a:r>
            <a:r>
              <a:rPr lang="en-US" altLang="zh-CN" dirty="0">
                <a:latin typeface="华文仿宋" panose="02010600040101010101" pitchFamily="2" charset="-122"/>
                <a:ea typeface="华文仿宋" panose="02010600040101010101" pitchFamily="2" charset="-122"/>
              </a:rPr>
              <a:t>(</a:t>
            </a:r>
            <a:r>
              <a:rPr lang="zh-CN" altLang="en-US" dirty="0">
                <a:latin typeface="华文仿宋" panose="02010600040101010101" pitchFamily="2" charset="-122"/>
                <a:ea typeface="华文仿宋" panose="02010600040101010101" pitchFamily="2" charset="-122"/>
              </a:rPr>
              <a:t>学硕</a:t>
            </a:r>
            <a:r>
              <a:rPr lang="en-US" altLang="zh-CN" dirty="0">
                <a:latin typeface="华文仿宋" panose="02010600040101010101" pitchFamily="2" charset="-122"/>
                <a:ea typeface="华文仿宋" panose="02010600040101010101" pitchFamily="2" charset="-122"/>
              </a:rPr>
              <a:t>/</a:t>
            </a:r>
            <a:r>
              <a:rPr lang="zh-CN" altLang="en-US" dirty="0">
                <a:latin typeface="华文仿宋" panose="02010600040101010101" pitchFamily="2" charset="-122"/>
                <a:ea typeface="华文仿宋" panose="02010600040101010101" pitchFamily="2" charset="-122"/>
              </a:rPr>
              <a:t>专硕，是否深造，职业选择</a:t>
            </a:r>
            <a:r>
              <a:rPr lang="en-US" altLang="zh-CN" dirty="0">
                <a:latin typeface="华文仿宋" panose="02010600040101010101" pitchFamily="2" charset="-122"/>
                <a:ea typeface="华文仿宋" panose="02010600040101010101" pitchFamily="2" charset="-122"/>
              </a:rPr>
              <a:t>)</a:t>
            </a:r>
          </a:p>
          <a:p>
            <a:r>
              <a:rPr lang="zh-CN" altLang="en-US" dirty="0">
                <a:latin typeface="华文仿宋" panose="02010600040101010101" pitchFamily="2" charset="-122"/>
                <a:ea typeface="华文仿宋" panose="02010600040101010101" pitchFamily="2" charset="-122"/>
              </a:rPr>
              <a:t>      学硕：适合想要研究学术，有深造意向的同学；专硕：适合想通过考研</a:t>
            </a:r>
            <a:r>
              <a:rPr lang="zh-CN" altLang="en-US" b="1" dirty="0">
                <a:solidFill>
                  <a:schemeClr val="bg1"/>
                </a:solidFill>
                <a:latin typeface="华文仿宋" panose="02010600040101010101" pitchFamily="2" charset="-122"/>
                <a:ea typeface="华文仿宋" panose="02010600040101010101" pitchFamily="2" charset="-122"/>
              </a:rPr>
              <a:t>提升竞争力的同学</a:t>
            </a:r>
            <a:endParaRPr lang="en-US" altLang="zh-CN" b="1" dirty="0">
              <a:solidFill>
                <a:schemeClr val="bg1"/>
              </a:solidFill>
              <a:latin typeface="华文仿宋" panose="02010600040101010101" pitchFamily="2" charset="-122"/>
              <a:ea typeface="华文仿宋" panose="02010600040101010101" pitchFamily="2" charset="-122"/>
            </a:endParaRPr>
          </a:p>
          <a:p>
            <a:endParaRPr lang="en-US" altLang="zh-CN" dirty="0">
              <a:latin typeface="华文仿宋" panose="02010600040101010101" pitchFamily="2" charset="-122"/>
              <a:ea typeface="华文仿宋" panose="02010600040101010101" pitchFamily="2" charset="-122"/>
            </a:endParaRPr>
          </a:p>
          <a:p>
            <a:r>
              <a:rPr lang="en-US" altLang="zh-CN" dirty="0">
                <a:latin typeface="华文仿宋" panose="02010600040101010101" pitchFamily="2" charset="-122"/>
                <a:ea typeface="华文仿宋" panose="02010600040101010101" pitchFamily="2" charset="-122"/>
              </a:rPr>
              <a:t>3</a:t>
            </a:r>
            <a:r>
              <a:rPr lang="zh-CN" altLang="en-US" dirty="0">
                <a:latin typeface="华文仿宋" panose="02010600040101010101" pitchFamily="2" charset="-122"/>
                <a:ea typeface="华文仿宋" panose="02010600040101010101" pitchFamily="2" charset="-122"/>
              </a:rPr>
              <a:t>、意向地区</a:t>
            </a:r>
            <a:r>
              <a:rPr lang="en-US" altLang="zh-CN" dirty="0">
                <a:latin typeface="华文仿宋" panose="02010600040101010101" pitchFamily="2" charset="-122"/>
                <a:ea typeface="华文仿宋" panose="02010600040101010101" pitchFamily="2" charset="-122"/>
              </a:rPr>
              <a:t>(A/B</a:t>
            </a:r>
            <a:r>
              <a:rPr lang="zh-CN" altLang="en-US" dirty="0">
                <a:latin typeface="华文仿宋" panose="02010600040101010101" pitchFamily="2" charset="-122"/>
                <a:ea typeface="华文仿宋" panose="02010600040101010101" pitchFamily="2" charset="-122"/>
              </a:rPr>
              <a:t>区，就业</a:t>
            </a:r>
            <a:r>
              <a:rPr lang="en-US" altLang="zh-CN" dirty="0">
                <a:latin typeface="华文仿宋" panose="02010600040101010101" pitchFamily="2" charset="-122"/>
                <a:ea typeface="华文仿宋" panose="02010600040101010101" pitchFamily="2" charset="-122"/>
              </a:rPr>
              <a:t>/</a:t>
            </a:r>
            <a:r>
              <a:rPr lang="zh-CN" altLang="en-US" dirty="0">
                <a:latin typeface="华文仿宋" panose="02010600040101010101" pitchFamily="2" charset="-122"/>
                <a:ea typeface="华文仿宋" panose="02010600040101010101" pitchFamily="2" charset="-122"/>
              </a:rPr>
              <a:t>安家</a:t>
            </a:r>
            <a:r>
              <a:rPr lang="en-US" altLang="zh-CN" dirty="0">
                <a:latin typeface="华文仿宋" panose="02010600040101010101" pitchFamily="2" charset="-122"/>
                <a:ea typeface="华文仿宋" panose="02010600040101010101" pitchFamily="2" charset="-122"/>
              </a:rPr>
              <a:t>/</a:t>
            </a:r>
            <a:r>
              <a:rPr lang="zh-CN" altLang="en-US" dirty="0">
                <a:latin typeface="华文仿宋" panose="02010600040101010101" pitchFamily="2" charset="-122"/>
                <a:ea typeface="华文仿宋" panose="02010600040101010101" pitchFamily="2" charset="-122"/>
              </a:rPr>
              <a:t>经济成本</a:t>
            </a:r>
            <a:r>
              <a:rPr lang="en-US" altLang="zh-CN" dirty="0">
                <a:latin typeface="华文仿宋" panose="02010600040101010101" pitchFamily="2" charset="-122"/>
                <a:ea typeface="华文仿宋" panose="02010600040101010101" pitchFamily="2" charset="-122"/>
              </a:rPr>
              <a:t>)</a:t>
            </a:r>
          </a:p>
          <a:p>
            <a:endParaRPr lang="en-US" altLang="zh-CN" dirty="0">
              <a:latin typeface="华文仿宋" panose="02010600040101010101" pitchFamily="2" charset="-122"/>
              <a:ea typeface="华文仿宋" panose="02010600040101010101" pitchFamily="2" charset="-122"/>
            </a:endParaRPr>
          </a:p>
          <a:p>
            <a:r>
              <a:rPr lang="en-US" altLang="zh-CN" dirty="0">
                <a:latin typeface="华文仿宋" panose="02010600040101010101" pitchFamily="2" charset="-122"/>
                <a:ea typeface="华文仿宋" panose="02010600040101010101" pitchFamily="2" charset="-122"/>
              </a:rPr>
              <a:t>4</a:t>
            </a:r>
            <a:r>
              <a:rPr lang="zh-CN" altLang="en-US" dirty="0">
                <a:latin typeface="华文仿宋" panose="02010600040101010101" pitchFamily="2" charset="-122"/>
                <a:ea typeface="华文仿宋" panose="02010600040101010101" pitchFamily="2" charset="-122"/>
              </a:rPr>
              <a:t>、意向硕士点选择</a:t>
            </a:r>
            <a:endParaRPr lang="en-US" altLang="zh-CN" dirty="0">
              <a:latin typeface="华文仿宋" panose="02010600040101010101" pitchFamily="2" charset="-122"/>
              <a:ea typeface="华文仿宋" panose="02010600040101010101" pitchFamily="2" charset="-122"/>
            </a:endParaRPr>
          </a:p>
          <a:p>
            <a:r>
              <a:rPr lang="zh-CN" altLang="en-US" dirty="0">
                <a:latin typeface="华文仿宋" panose="02010600040101010101" pitchFamily="2" charset="-122"/>
                <a:ea typeface="华文仿宋" panose="02010600040101010101" pitchFamily="2" charset="-122"/>
              </a:rPr>
              <a:t>      根据前三项，综合自身能力，初步筛选意向学校</a:t>
            </a:r>
            <a:endParaRPr lang="en-US" altLang="zh-CN" dirty="0">
              <a:latin typeface="华文仿宋" panose="02010600040101010101" pitchFamily="2" charset="-122"/>
              <a:ea typeface="华文仿宋" panose="02010600040101010101" pitchFamily="2" charset="-122"/>
            </a:endParaRPr>
          </a:p>
          <a:p>
            <a:endParaRPr lang="en-US" altLang="zh-CN" dirty="0">
              <a:latin typeface="华文仿宋" panose="02010600040101010101" pitchFamily="2" charset="-122"/>
              <a:ea typeface="华文仿宋" panose="02010600040101010101" pitchFamily="2" charset="-122"/>
            </a:endParaRPr>
          </a:p>
          <a:p>
            <a:r>
              <a:rPr lang="en-US" altLang="zh-CN" dirty="0">
                <a:latin typeface="华文仿宋" panose="02010600040101010101" pitchFamily="2" charset="-122"/>
                <a:ea typeface="华文仿宋" panose="02010600040101010101" pitchFamily="2" charset="-122"/>
              </a:rPr>
              <a:t>5</a:t>
            </a:r>
            <a:r>
              <a:rPr lang="zh-CN" altLang="en-US" dirty="0">
                <a:latin typeface="华文仿宋" panose="02010600040101010101" pitchFamily="2" charset="-122"/>
                <a:ea typeface="华文仿宋" panose="02010600040101010101" pitchFamily="2" charset="-122"/>
              </a:rPr>
              <a:t>、确定目标院校</a:t>
            </a:r>
            <a:endParaRPr lang="en-US" altLang="zh-CN" dirty="0">
              <a:latin typeface="华文仿宋" panose="02010600040101010101" pitchFamily="2" charset="-122"/>
              <a:ea typeface="华文仿宋" panose="02010600040101010101" pitchFamily="2" charset="-122"/>
            </a:endParaRPr>
          </a:p>
          <a:p>
            <a:r>
              <a:rPr lang="zh-CN" altLang="en-US" dirty="0">
                <a:latin typeface="华文仿宋" panose="02010600040101010101" pitchFamily="2" charset="-122"/>
                <a:ea typeface="华文仿宋" panose="02010600040101010101" pitchFamily="2" charset="-122"/>
              </a:rPr>
              <a:t>      关注所筛选学校考研相关信息，包括该专业排名、报录比、</a:t>
            </a:r>
            <a:r>
              <a:rPr lang="zh-CN" altLang="en-US" b="1" dirty="0">
                <a:solidFill>
                  <a:schemeClr val="bg1"/>
                </a:solidFill>
                <a:latin typeface="华文仿宋" panose="02010600040101010101" pitchFamily="2" charset="-122"/>
                <a:ea typeface="华文仿宋" panose="02010600040101010101" pitchFamily="2" charset="-122"/>
              </a:rPr>
              <a:t>录取分数线、复试线、初复试占比、参考</a:t>
            </a:r>
            <a:r>
              <a:rPr lang="zh-CN" altLang="en-US" dirty="0">
                <a:latin typeface="华文仿宋" panose="02010600040101010101" pitchFamily="2" charset="-122"/>
                <a:ea typeface="华文仿宋" panose="02010600040101010101" pitchFamily="2" charset="-122"/>
              </a:rPr>
              <a:t>书目难度是否压分、是否保护一志愿、是否歧视双非、是否招收</a:t>
            </a:r>
            <a:r>
              <a:rPr lang="zh-CN" altLang="en-US" b="1" dirty="0">
                <a:solidFill>
                  <a:schemeClr val="bg1"/>
                </a:solidFill>
                <a:latin typeface="华文仿宋" panose="02010600040101010101" pitchFamily="2" charset="-122"/>
                <a:ea typeface="华文仿宋" panose="02010600040101010101" pitchFamily="2" charset="-122"/>
              </a:rPr>
              <a:t>跨专业学生、能否找到目标院校学长</a:t>
            </a:r>
            <a:r>
              <a:rPr lang="zh-CN" altLang="en-US" dirty="0">
                <a:solidFill>
                  <a:schemeClr val="bg1"/>
                </a:solidFill>
                <a:latin typeface="华文仿宋" panose="02010600040101010101" pitchFamily="2" charset="-122"/>
                <a:ea typeface="华文仿宋" panose="02010600040101010101" pitchFamily="2" charset="-122"/>
              </a:rPr>
              <a:t>学</a:t>
            </a:r>
            <a:r>
              <a:rPr lang="zh-CN" altLang="en-US" dirty="0">
                <a:latin typeface="华文仿宋" panose="02010600040101010101" pitchFamily="2" charset="-122"/>
                <a:ea typeface="华文仿宋" panose="02010600040101010101" pitchFamily="2" charset="-122"/>
              </a:rPr>
              <a:t>姐</a:t>
            </a:r>
            <a:r>
              <a:rPr lang="en-US" altLang="zh-CN" dirty="0">
                <a:latin typeface="华文仿宋" panose="02010600040101010101" pitchFamily="2" charset="-122"/>
                <a:ea typeface="华文仿宋" panose="02010600040101010101" pitchFamily="2" charset="-122"/>
              </a:rPr>
              <a:t>...</a:t>
            </a:r>
            <a:endParaRPr lang="zh-CN" altLang="en-US" dirty="0">
              <a:latin typeface="华文仿宋" panose="02010600040101010101" pitchFamily="2" charset="-122"/>
              <a:ea typeface="华文仿宋" panose="02010600040101010101" pitchFamily="2" charset="-122"/>
            </a:endParaRPr>
          </a:p>
        </p:txBody>
      </p:sp>
      <p:sp>
        <p:nvSpPr>
          <p:cNvPr id="7" name="文本框 6">
            <a:extLst>
              <a:ext uri="{FF2B5EF4-FFF2-40B4-BE49-F238E27FC236}">
                <a16:creationId xmlns:a16="http://schemas.microsoft.com/office/drawing/2014/main" id="{55187E10-B99D-61B3-3919-12803A663984}"/>
              </a:ext>
            </a:extLst>
          </p:cNvPr>
          <p:cNvSpPr txBox="1"/>
          <p:nvPr/>
        </p:nvSpPr>
        <p:spPr>
          <a:xfrm>
            <a:off x="1241369" y="5759963"/>
            <a:ext cx="5262979" cy="369332"/>
          </a:xfrm>
          <a:prstGeom prst="rect">
            <a:avLst/>
          </a:prstGeom>
          <a:noFill/>
        </p:spPr>
        <p:txBody>
          <a:bodyPr wrap="none" rtlCol="0">
            <a:spAutoFit/>
          </a:bodyPr>
          <a:lstStyle/>
          <a:p>
            <a:r>
              <a:rPr lang="zh-CN" altLang="en-US" b="1" dirty="0">
                <a:latin typeface="华文仿宋" panose="02010600040101010101" pitchFamily="2" charset="-122"/>
                <a:ea typeface="华文仿宋" panose="02010600040101010101" pitchFamily="2" charset="-122"/>
              </a:rPr>
              <a:t>尽早选择，确定后不内耗不随意改变，全身心投入</a:t>
            </a:r>
          </a:p>
        </p:txBody>
      </p:sp>
      <p:sp>
        <p:nvSpPr>
          <p:cNvPr id="8" name="星形: 五角 7">
            <a:extLst>
              <a:ext uri="{FF2B5EF4-FFF2-40B4-BE49-F238E27FC236}">
                <a16:creationId xmlns:a16="http://schemas.microsoft.com/office/drawing/2014/main" id="{725BA42F-078C-04DF-1C3D-4C15F4ED615F}"/>
              </a:ext>
            </a:extLst>
          </p:cNvPr>
          <p:cNvSpPr/>
          <p:nvPr/>
        </p:nvSpPr>
        <p:spPr>
          <a:xfrm>
            <a:off x="880034" y="5759964"/>
            <a:ext cx="361335" cy="369331"/>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8A6436B2-8D49-1938-1738-BFD3AC4FDC9D}"/>
              </a:ext>
            </a:extLst>
          </p:cNvPr>
          <p:cNvSpPr txBox="1"/>
          <p:nvPr/>
        </p:nvSpPr>
        <p:spPr>
          <a:xfrm>
            <a:off x="206407" y="929208"/>
            <a:ext cx="2732103" cy="369332"/>
          </a:xfrm>
          <a:prstGeom prst="rect">
            <a:avLst/>
          </a:prstGeom>
          <a:noFill/>
        </p:spPr>
        <p:txBody>
          <a:bodyPr wrap="square">
            <a:spAutoFit/>
          </a:bodyPr>
          <a:lstStyle/>
          <a:p>
            <a:pPr algn="ctr"/>
            <a:r>
              <a:rPr lang="en-US" altLang="zh-CN" sz="1800" b="1" dirty="0">
                <a:solidFill>
                  <a:schemeClr val="tx1"/>
                </a:solidFill>
                <a:latin typeface="华文仿宋" panose="02010600040101010101" pitchFamily="2" charset="-122"/>
                <a:ea typeface="华文仿宋" panose="02010600040101010101" pitchFamily="2" charset="-122"/>
              </a:rPr>
              <a:t>02 </a:t>
            </a:r>
            <a:r>
              <a:rPr lang="zh-CN" altLang="en-US" sz="1800" b="1" dirty="0">
                <a:solidFill>
                  <a:schemeClr val="tx1"/>
                </a:solidFill>
                <a:latin typeface="华文仿宋" panose="02010600040101010101" pitchFamily="2" charset="-122"/>
                <a:ea typeface="华文仿宋" panose="02010600040101010101" pitchFamily="2" charset="-122"/>
              </a:rPr>
              <a:t>如何择校</a:t>
            </a:r>
          </a:p>
        </p:txBody>
      </p:sp>
    </p:spTree>
    <p:extLst>
      <p:ext uri="{BB962C8B-B14F-4D97-AF65-F5344CB8AC3E}">
        <p14:creationId xmlns:p14="http://schemas.microsoft.com/office/powerpoint/2010/main" val="3020236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FB7E87C-A452-D6D6-A485-DF9AE15C7E09}"/>
              </a:ext>
            </a:extLst>
          </p:cNvPr>
          <p:cNvPicPr>
            <a:picLocks noChangeAspect="1"/>
          </p:cNvPicPr>
          <p:nvPr>
            <p:custDataLst>
              <p:tags r:id="rId1"/>
            </p:custDataLst>
          </p:nvPr>
        </p:nvPicPr>
        <p:blipFill>
          <a:blip r:embed="rId3"/>
          <a:stretch>
            <a:fillRect/>
          </a:stretch>
        </p:blipFill>
        <p:spPr>
          <a:xfrm>
            <a:off x="0" y="-129540"/>
            <a:ext cx="12191365" cy="6987540"/>
          </a:xfrm>
          <a:prstGeom prst="rect">
            <a:avLst/>
          </a:prstGeom>
        </p:spPr>
      </p:pic>
      <p:sp>
        <p:nvSpPr>
          <p:cNvPr id="5" name="文本框 4">
            <a:extLst>
              <a:ext uri="{FF2B5EF4-FFF2-40B4-BE49-F238E27FC236}">
                <a16:creationId xmlns:a16="http://schemas.microsoft.com/office/drawing/2014/main" id="{05B72154-9CAD-2C58-7AE2-61D82D20996E}"/>
              </a:ext>
            </a:extLst>
          </p:cNvPr>
          <p:cNvSpPr txBox="1"/>
          <p:nvPr/>
        </p:nvSpPr>
        <p:spPr>
          <a:xfrm>
            <a:off x="4849505" y="674400"/>
            <a:ext cx="2954655" cy="461665"/>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选择与努力同样重要</a:t>
            </a:r>
          </a:p>
        </p:txBody>
      </p:sp>
      <p:sp>
        <p:nvSpPr>
          <p:cNvPr id="2" name="文本框 1">
            <a:extLst>
              <a:ext uri="{FF2B5EF4-FFF2-40B4-BE49-F238E27FC236}">
                <a16:creationId xmlns:a16="http://schemas.microsoft.com/office/drawing/2014/main" id="{078C8E87-BC09-49C0-E476-7AE4E0554446}"/>
              </a:ext>
            </a:extLst>
          </p:cNvPr>
          <p:cNvSpPr txBox="1"/>
          <p:nvPr/>
        </p:nvSpPr>
        <p:spPr>
          <a:xfrm>
            <a:off x="871014" y="1704055"/>
            <a:ext cx="8024411" cy="4401205"/>
          </a:xfrm>
          <a:prstGeom prst="rect">
            <a:avLst/>
          </a:prstGeom>
          <a:noFill/>
        </p:spPr>
        <p:txBody>
          <a:bodyPr wrap="square" rtlCol="0">
            <a:spAutoFit/>
          </a:bodyPr>
          <a:lstStyle/>
          <a:p>
            <a:r>
              <a:rPr lang="en-US" altLang="zh-CN" sz="2000" dirty="0">
                <a:latin typeface="华文仿宋" panose="02010600040101010101" pitchFamily="2" charset="-122"/>
                <a:ea typeface="华文仿宋" panose="02010600040101010101" pitchFamily="2" charset="-122"/>
              </a:rPr>
              <a:t>1</a:t>
            </a:r>
            <a:r>
              <a:rPr lang="zh-CN" altLang="en-US" sz="2000" dirty="0">
                <a:latin typeface="华文仿宋" panose="02010600040101010101" pitchFamily="2" charset="-122"/>
                <a:ea typeface="华文仿宋" panose="02010600040101010101" pitchFamily="2" charset="-122"/>
              </a:rPr>
              <a:t>、中国研究生招生信息网</a:t>
            </a:r>
            <a:r>
              <a:rPr lang="en-US" altLang="zh-CN" sz="2000" dirty="0">
                <a:latin typeface="华文仿宋" panose="02010600040101010101" pitchFamily="2" charset="-122"/>
                <a:ea typeface="华文仿宋" panose="02010600040101010101" pitchFamily="2" charset="-122"/>
              </a:rPr>
              <a:t>(</a:t>
            </a:r>
            <a:r>
              <a:rPr lang="zh-CN" altLang="en-US" sz="2000" dirty="0">
                <a:latin typeface="华文仿宋" panose="02010600040101010101" pitchFamily="2" charset="-122"/>
                <a:ea typeface="华文仿宋" panose="02010600040101010101" pitchFamily="2" charset="-122"/>
              </a:rPr>
              <a:t>俗称研招网</a:t>
            </a:r>
            <a:r>
              <a:rPr lang="en-US" altLang="zh-CN" sz="2000" dirty="0">
                <a:latin typeface="华文仿宋" panose="02010600040101010101" pitchFamily="2" charset="-122"/>
                <a:ea typeface="华文仿宋" panose="02010600040101010101" pitchFamily="2" charset="-122"/>
              </a:rPr>
              <a:t>)</a:t>
            </a:r>
            <a:r>
              <a:rPr lang="zh-CN" altLang="en-US" sz="2000" dirty="0">
                <a:latin typeface="华文仿宋" panose="02010600040101010101" pitchFamily="2" charset="-122"/>
                <a:ea typeface="华文仿宋" panose="02010600040101010101" pitchFamily="2" charset="-122"/>
              </a:rPr>
              <a:t>去看五个内容</a:t>
            </a:r>
            <a:r>
              <a:rPr lang="en-US" altLang="zh-CN" sz="2000" dirty="0">
                <a:latin typeface="华文仿宋" panose="02010600040101010101" pitchFamily="2" charset="-122"/>
                <a:ea typeface="华文仿宋" panose="02010600040101010101" pitchFamily="2" charset="-122"/>
              </a:rPr>
              <a:t>:</a:t>
            </a:r>
          </a:p>
          <a:p>
            <a:r>
              <a:rPr lang="en-US" altLang="zh-CN" sz="2000" dirty="0">
                <a:latin typeface="华文仿宋" panose="02010600040101010101" pitchFamily="2" charset="-122"/>
                <a:ea typeface="华文仿宋" panose="02010600040101010101" pitchFamily="2" charset="-122"/>
              </a:rPr>
              <a:t>①</a:t>
            </a:r>
            <a:r>
              <a:rPr lang="zh-CN" altLang="en-US" sz="2000" dirty="0">
                <a:latin typeface="华文仿宋" panose="02010600040101010101" pitchFamily="2" charset="-122"/>
                <a:ea typeface="华文仿宋" panose="02010600040101010101" pitchFamily="2" charset="-122"/>
              </a:rPr>
              <a:t>考研百科</a:t>
            </a:r>
            <a:r>
              <a:rPr lang="en-US" altLang="zh-CN" sz="2000" dirty="0">
                <a:latin typeface="华文仿宋" panose="02010600040101010101" pitchFamily="2" charset="-122"/>
                <a:ea typeface="华文仿宋" panose="02010600040101010101" pitchFamily="2" charset="-122"/>
              </a:rPr>
              <a:t>(</a:t>
            </a:r>
            <a:r>
              <a:rPr lang="zh-CN" altLang="en-US" sz="2000" dirty="0">
                <a:latin typeface="华文仿宋" panose="02010600040101010101" pitchFamily="2" charset="-122"/>
                <a:ea typeface="华文仿宋" panose="02010600040101010101" pitchFamily="2" charset="-122"/>
              </a:rPr>
              <a:t>考研小白必看考研常识</a:t>
            </a:r>
            <a:r>
              <a:rPr lang="en-US" altLang="zh-CN" sz="2000" dirty="0">
                <a:latin typeface="华文仿宋" panose="02010600040101010101" pitchFamily="2" charset="-122"/>
                <a:ea typeface="华文仿宋" panose="02010600040101010101" pitchFamily="2" charset="-122"/>
              </a:rPr>
              <a:t>)</a:t>
            </a:r>
            <a:r>
              <a:rPr lang="zh-CN" altLang="en-US" sz="2000" dirty="0">
                <a:latin typeface="华文仿宋" panose="02010600040101010101" pitchFamily="2" charset="-122"/>
                <a:ea typeface="华文仿宋" panose="02010600040101010101" pitchFamily="2" charset="-122"/>
              </a:rPr>
              <a:t>；</a:t>
            </a:r>
            <a:endParaRPr lang="en-US" altLang="zh-CN" sz="2000"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②</a:t>
            </a:r>
            <a:r>
              <a:rPr lang="zh-CN" altLang="en-US" sz="2000" dirty="0">
                <a:latin typeface="华文仿宋" panose="02010600040101010101" pitchFamily="2" charset="-122"/>
                <a:ea typeface="华文仿宋" panose="02010600040101010101" pitchFamily="2" charset="-122"/>
              </a:rPr>
              <a:t>考研院校库</a:t>
            </a:r>
            <a:r>
              <a:rPr lang="en-US" altLang="zh-CN" sz="2000" dirty="0">
                <a:latin typeface="华文仿宋" panose="02010600040101010101" pitchFamily="2" charset="-122"/>
                <a:ea typeface="华文仿宋" panose="02010600040101010101" pitchFamily="2" charset="-122"/>
              </a:rPr>
              <a:t>(</a:t>
            </a:r>
            <a:r>
              <a:rPr lang="zh-CN" altLang="en-US" sz="2000" dirty="0">
                <a:latin typeface="华文仿宋" panose="02010600040101010101" pitchFamily="2" charset="-122"/>
                <a:ea typeface="华文仿宋" panose="02010600040101010101" pitchFamily="2" charset="-122"/>
              </a:rPr>
              <a:t>了解考研院校信息，招生简章，录取规则，调剂政策等，还可以在线咨询。</a:t>
            </a:r>
            <a:r>
              <a:rPr lang="en-US" altLang="zh-CN" sz="2000" dirty="0">
                <a:latin typeface="华文仿宋" panose="02010600040101010101" pitchFamily="2" charset="-122"/>
                <a:ea typeface="华文仿宋" panose="02010600040101010101" pitchFamily="2" charset="-122"/>
              </a:rPr>
              <a:t>)</a:t>
            </a:r>
          </a:p>
          <a:p>
            <a:r>
              <a:rPr lang="en-US" altLang="zh-CN" sz="2000" dirty="0">
                <a:latin typeface="华文仿宋" panose="02010600040101010101" pitchFamily="2" charset="-122"/>
                <a:ea typeface="华文仿宋" panose="02010600040101010101" pitchFamily="2" charset="-122"/>
              </a:rPr>
              <a:t>③</a:t>
            </a:r>
            <a:r>
              <a:rPr lang="zh-CN" altLang="en-US" sz="2000" dirty="0">
                <a:latin typeface="华文仿宋" panose="02010600040101010101" pitchFamily="2" charset="-122"/>
                <a:ea typeface="华文仿宋" panose="02010600040101010101" pitchFamily="2" charset="-122"/>
              </a:rPr>
              <a:t>考研专业知识库</a:t>
            </a:r>
            <a:r>
              <a:rPr lang="en-US" altLang="zh-CN" sz="2000" dirty="0">
                <a:latin typeface="华文仿宋" panose="02010600040101010101" pitchFamily="2" charset="-122"/>
                <a:ea typeface="华文仿宋" panose="02010600040101010101" pitchFamily="2" charset="-122"/>
              </a:rPr>
              <a:t>(</a:t>
            </a:r>
            <a:r>
              <a:rPr lang="zh-CN" altLang="en-US" sz="2000" dirty="0">
                <a:latin typeface="华文仿宋" panose="02010600040101010101" pitchFamily="2" charset="-122"/>
                <a:ea typeface="华文仿宋" panose="02010600040101010101" pitchFamily="2" charset="-122"/>
              </a:rPr>
              <a:t>查询研究生招收的基础专业</a:t>
            </a:r>
            <a:r>
              <a:rPr lang="en-US" altLang="zh-CN" sz="2000" dirty="0">
                <a:latin typeface="华文仿宋" panose="02010600040101010101" pitchFamily="2" charset="-122"/>
                <a:ea typeface="华文仿宋" panose="02010600040101010101" pitchFamily="2" charset="-122"/>
              </a:rPr>
              <a:t>)</a:t>
            </a:r>
            <a:r>
              <a:rPr lang="zh-CN" altLang="en-US" sz="2000" dirty="0">
                <a:latin typeface="华文仿宋" panose="02010600040101010101" pitchFamily="2" charset="-122"/>
                <a:ea typeface="华文仿宋" panose="02010600040101010101" pitchFamily="2" charset="-122"/>
              </a:rPr>
              <a:t>；</a:t>
            </a:r>
            <a:endParaRPr lang="en-US" altLang="zh-CN" sz="2000"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④</a:t>
            </a:r>
            <a:r>
              <a:rPr lang="zh-CN" altLang="en-US" sz="2000" dirty="0">
                <a:latin typeface="华文仿宋" panose="02010600040101010101" pitchFamily="2" charset="-122"/>
                <a:ea typeface="华文仿宋" panose="02010600040101010101" pitchFamily="2" charset="-122"/>
              </a:rPr>
              <a:t>近五年考研分数及趋势图</a:t>
            </a:r>
            <a:r>
              <a:rPr lang="en-US" altLang="zh-CN" sz="2000" dirty="0">
                <a:latin typeface="华文仿宋" panose="02010600040101010101" pitchFamily="2" charset="-122"/>
                <a:ea typeface="华文仿宋" panose="02010600040101010101" pitchFamily="2" charset="-122"/>
              </a:rPr>
              <a:t>(</a:t>
            </a:r>
            <a:r>
              <a:rPr lang="zh-CN" altLang="en-US" sz="2000" dirty="0">
                <a:latin typeface="华文仿宋" panose="02010600040101010101" pitchFamily="2" charset="-122"/>
                <a:ea typeface="华文仿宋" panose="02010600040101010101" pitchFamily="2" charset="-122"/>
              </a:rPr>
              <a:t>可以作为择校的参考标准确定目标分数。</a:t>
            </a:r>
            <a:r>
              <a:rPr lang="en-US" altLang="zh-CN" sz="2000" dirty="0">
                <a:latin typeface="华文仿宋" panose="02010600040101010101" pitchFamily="2" charset="-122"/>
                <a:ea typeface="华文仿宋" panose="02010600040101010101" pitchFamily="2" charset="-122"/>
              </a:rPr>
              <a:t>)</a:t>
            </a:r>
          </a:p>
          <a:p>
            <a:r>
              <a:rPr lang="en-US" altLang="zh-CN" sz="2000" dirty="0">
                <a:latin typeface="华文仿宋" panose="02010600040101010101" pitchFamily="2" charset="-122"/>
                <a:ea typeface="华文仿宋" panose="02010600040101010101" pitchFamily="2" charset="-122"/>
              </a:rPr>
              <a:t>⑤</a:t>
            </a:r>
            <a:r>
              <a:rPr lang="zh-CN" altLang="en-US" sz="2000" dirty="0">
                <a:latin typeface="华文仿宋" panose="02010600040101010101" pitchFamily="2" charset="-122"/>
                <a:ea typeface="华文仿宋" panose="02010600040101010101" pitchFamily="2" charset="-122"/>
              </a:rPr>
              <a:t>考研资讯</a:t>
            </a:r>
            <a:r>
              <a:rPr lang="en-US" altLang="zh-CN" sz="2000" dirty="0">
                <a:latin typeface="华文仿宋" panose="02010600040101010101" pitchFamily="2" charset="-122"/>
                <a:ea typeface="华文仿宋" panose="02010600040101010101" pitchFamily="2" charset="-122"/>
              </a:rPr>
              <a:t>(</a:t>
            </a:r>
            <a:r>
              <a:rPr lang="zh-CN" altLang="en-US" sz="2000" dirty="0">
                <a:latin typeface="华文仿宋" panose="02010600040101010101" pitchFamily="2" charset="-122"/>
                <a:ea typeface="华文仿宋" panose="02010600040101010101" pitchFamily="2" charset="-122"/>
              </a:rPr>
              <a:t>获取考研资讯、考研政策、院校资讯等。</a:t>
            </a:r>
            <a:r>
              <a:rPr lang="en-US" altLang="zh-CN" sz="2000" dirty="0">
                <a:latin typeface="华文仿宋" panose="02010600040101010101" pitchFamily="2" charset="-122"/>
                <a:ea typeface="华文仿宋" panose="02010600040101010101" pitchFamily="2" charset="-122"/>
              </a:rPr>
              <a:t>)</a:t>
            </a:r>
          </a:p>
          <a:p>
            <a:endParaRPr lang="en-US" altLang="zh-CN" sz="2000"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2</a:t>
            </a:r>
            <a:r>
              <a:rPr lang="zh-CN" altLang="en-US" sz="2000" dirty="0">
                <a:latin typeface="华文仿宋" panose="02010600040101010101" pitchFamily="2" charset="-122"/>
                <a:ea typeface="华文仿宋" panose="02010600040101010101" pitchFamily="2" charset="-122"/>
              </a:rPr>
              <a:t>、中国教育在线考研频道</a:t>
            </a:r>
            <a:endParaRPr lang="en-US" altLang="zh-CN" sz="2000" dirty="0">
              <a:latin typeface="华文仿宋" panose="02010600040101010101" pitchFamily="2" charset="-122"/>
              <a:ea typeface="华文仿宋" panose="02010600040101010101" pitchFamily="2" charset="-122"/>
            </a:endParaRPr>
          </a:p>
          <a:p>
            <a:r>
              <a:rPr lang="zh-CN" altLang="en-US" sz="2000" dirty="0">
                <a:latin typeface="华文仿宋" panose="02010600040101010101" pitchFamily="2" charset="-122"/>
                <a:ea typeface="华文仿宋" panose="02010600040101010101" pitchFamily="2" charset="-122"/>
              </a:rPr>
              <a:t>考研工具箱：查看考研专业排名、院校报录比信息，评估考研难度。</a:t>
            </a:r>
            <a:endParaRPr lang="en-US" altLang="zh-CN" sz="2000" dirty="0">
              <a:latin typeface="华文仿宋" panose="02010600040101010101" pitchFamily="2" charset="-122"/>
              <a:ea typeface="华文仿宋" panose="02010600040101010101" pitchFamily="2" charset="-122"/>
            </a:endParaRPr>
          </a:p>
          <a:p>
            <a:endParaRPr lang="en-US" altLang="zh-CN" sz="2000"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3</a:t>
            </a:r>
            <a:r>
              <a:rPr lang="zh-CN" altLang="en-US" sz="2000" dirty="0">
                <a:latin typeface="华文仿宋" panose="02010600040101010101" pitchFamily="2" charset="-122"/>
                <a:ea typeface="华文仿宋" panose="02010600040101010101" pitchFamily="2" charset="-122"/>
              </a:rPr>
              <a:t>、目标院校官网招生简章等最新考研动态、招生信息</a:t>
            </a:r>
            <a:endParaRPr lang="en-US" altLang="zh-CN" sz="2000" dirty="0">
              <a:latin typeface="华文仿宋" panose="02010600040101010101" pitchFamily="2" charset="-122"/>
              <a:ea typeface="华文仿宋" panose="02010600040101010101" pitchFamily="2" charset="-122"/>
            </a:endParaRPr>
          </a:p>
          <a:p>
            <a:endParaRPr lang="en-US" altLang="zh-CN" sz="2000"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4</a:t>
            </a:r>
            <a:r>
              <a:rPr lang="zh-CN" altLang="en-US" sz="2000" dirty="0">
                <a:latin typeface="华文仿宋" panose="02010600040101010101" pitchFamily="2" charset="-122"/>
                <a:ea typeface="华文仿宋" panose="02010600040101010101" pitchFamily="2" charset="-122"/>
              </a:rPr>
              <a:t>、各种学长学姐的经验贴</a:t>
            </a:r>
          </a:p>
        </p:txBody>
      </p:sp>
      <p:sp>
        <p:nvSpPr>
          <p:cNvPr id="7" name="文本框 6">
            <a:extLst>
              <a:ext uri="{FF2B5EF4-FFF2-40B4-BE49-F238E27FC236}">
                <a16:creationId xmlns:a16="http://schemas.microsoft.com/office/drawing/2014/main" id="{22AC18A8-CF9C-10A6-7498-6FC1FC169923}"/>
              </a:ext>
            </a:extLst>
          </p:cNvPr>
          <p:cNvSpPr txBox="1"/>
          <p:nvPr/>
        </p:nvSpPr>
        <p:spPr>
          <a:xfrm>
            <a:off x="324725" y="934964"/>
            <a:ext cx="2436230" cy="369332"/>
          </a:xfrm>
          <a:prstGeom prst="rect">
            <a:avLst/>
          </a:prstGeom>
          <a:noFill/>
        </p:spPr>
        <p:txBody>
          <a:bodyPr wrap="square">
            <a:spAutoFit/>
          </a:bodyPr>
          <a:lstStyle/>
          <a:p>
            <a:pPr algn="ctr"/>
            <a:r>
              <a:rPr lang="en-US" altLang="zh-CN" sz="1800" b="1" dirty="0">
                <a:solidFill>
                  <a:schemeClr val="tx1"/>
                </a:solidFill>
                <a:latin typeface="华文仿宋" panose="02010600040101010101" pitchFamily="2" charset="-122"/>
                <a:ea typeface="华文仿宋" panose="02010600040101010101" pitchFamily="2" charset="-122"/>
              </a:rPr>
              <a:t>02 </a:t>
            </a:r>
            <a:r>
              <a:rPr lang="zh-CN" altLang="en-US" sz="1800" b="1" dirty="0">
                <a:solidFill>
                  <a:schemeClr val="tx1"/>
                </a:solidFill>
                <a:latin typeface="华文仿宋" panose="02010600040101010101" pitchFamily="2" charset="-122"/>
                <a:ea typeface="华文仿宋" panose="02010600040101010101" pitchFamily="2" charset="-122"/>
              </a:rPr>
              <a:t>如何检索</a:t>
            </a:r>
          </a:p>
        </p:txBody>
      </p:sp>
    </p:spTree>
    <p:extLst>
      <p:ext uri="{BB962C8B-B14F-4D97-AF65-F5344CB8AC3E}">
        <p14:creationId xmlns:p14="http://schemas.microsoft.com/office/powerpoint/2010/main" val="3888862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8936666-359E-CD66-8D1B-D9E10F7785A3}"/>
              </a:ext>
            </a:extLst>
          </p:cNvPr>
          <p:cNvPicPr>
            <a:picLocks noChangeAspect="1"/>
          </p:cNvPicPr>
          <p:nvPr>
            <p:custDataLst>
              <p:tags r:id="rId1"/>
            </p:custDataLst>
          </p:nvPr>
        </p:nvPicPr>
        <p:blipFill>
          <a:blip r:embed="rId3"/>
          <a:stretch>
            <a:fillRect/>
          </a:stretch>
        </p:blipFill>
        <p:spPr>
          <a:xfrm>
            <a:off x="635" y="-29039"/>
            <a:ext cx="12191365" cy="6987540"/>
          </a:xfrm>
          <a:prstGeom prst="rect">
            <a:avLst/>
          </a:prstGeom>
        </p:spPr>
      </p:pic>
      <p:sp>
        <p:nvSpPr>
          <p:cNvPr id="33" name="流程图: 接点 32">
            <a:extLst>
              <a:ext uri="{FF2B5EF4-FFF2-40B4-BE49-F238E27FC236}">
                <a16:creationId xmlns:a16="http://schemas.microsoft.com/office/drawing/2014/main" id="{DED9DE45-71B1-C605-70F9-D2B97EDE7A33}"/>
              </a:ext>
            </a:extLst>
          </p:cNvPr>
          <p:cNvSpPr/>
          <p:nvPr/>
        </p:nvSpPr>
        <p:spPr>
          <a:xfrm>
            <a:off x="10442742" y="809352"/>
            <a:ext cx="1148769" cy="1163784"/>
          </a:xfrm>
          <a:prstGeom prst="flowChartConnector">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800" dirty="0">
                <a:solidFill>
                  <a:schemeClr val="tx1"/>
                </a:solidFill>
                <a:latin typeface="华文仿宋" panose="02010600040101010101" pitchFamily="2" charset="-122"/>
                <a:ea typeface="华文仿宋" panose="02010600040101010101" pitchFamily="2" charset="-122"/>
              </a:rPr>
              <a:t>次年二月</a:t>
            </a:r>
            <a:endParaRPr lang="zh-CN" altLang="en-US" dirty="0"/>
          </a:p>
        </p:txBody>
      </p:sp>
      <p:sp>
        <p:nvSpPr>
          <p:cNvPr id="32" name="流程图: 接点 31">
            <a:extLst>
              <a:ext uri="{FF2B5EF4-FFF2-40B4-BE49-F238E27FC236}">
                <a16:creationId xmlns:a16="http://schemas.microsoft.com/office/drawing/2014/main" id="{596C29C3-806B-776F-741E-9B53DEC9E8A1}"/>
              </a:ext>
            </a:extLst>
          </p:cNvPr>
          <p:cNvSpPr/>
          <p:nvPr/>
        </p:nvSpPr>
        <p:spPr>
          <a:xfrm>
            <a:off x="9009422" y="3442458"/>
            <a:ext cx="1177181" cy="1163784"/>
          </a:xfrm>
          <a:prstGeom prst="flowChartConnector">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solidFill>
                <a:latin typeface="华文仿宋" panose="02010600040101010101" pitchFamily="2" charset="-122"/>
                <a:ea typeface="华文仿宋" panose="02010600040101010101" pitchFamily="2" charset="-122"/>
              </a:rPr>
              <a:t>12</a:t>
            </a:r>
            <a:r>
              <a:rPr lang="zh-CN" altLang="en-US" sz="1800" dirty="0">
                <a:solidFill>
                  <a:schemeClr val="tx1"/>
                </a:solidFill>
                <a:latin typeface="华文仿宋" panose="02010600040101010101" pitchFamily="2" charset="-122"/>
                <a:ea typeface="华文仿宋" panose="02010600040101010101" pitchFamily="2" charset="-122"/>
              </a:rPr>
              <a:t>月底</a:t>
            </a:r>
            <a:endParaRPr lang="en-US" altLang="zh-CN" sz="1800" dirty="0">
              <a:solidFill>
                <a:schemeClr val="tx1"/>
              </a:solidFill>
              <a:latin typeface="华文仿宋" panose="02010600040101010101" pitchFamily="2" charset="-122"/>
              <a:ea typeface="华文仿宋" panose="02010600040101010101" pitchFamily="2" charset="-122"/>
            </a:endParaRPr>
          </a:p>
          <a:p>
            <a:pPr algn="ctr"/>
            <a:endParaRPr lang="zh-CN" altLang="en-US" dirty="0"/>
          </a:p>
        </p:txBody>
      </p:sp>
      <p:sp>
        <p:nvSpPr>
          <p:cNvPr id="31" name="流程图: 接点 30">
            <a:extLst>
              <a:ext uri="{FF2B5EF4-FFF2-40B4-BE49-F238E27FC236}">
                <a16:creationId xmlns:a16="http://schemas.microsoft.com/office/drawing/2014/main" id="{0C91532A-1678-3D3A-D56C-B1B52FDF252A}"/>
              </a:ext>
            </a:extLst>
          </p:cNvPr>
          <p:cNvSpPr/>
          <p:nvPr/>
        </p:nvSpPr>
        <p:spPr>
          <a:xfrm>
            <a:off x="7315853" y="1246700"/>
            <a:ext cx="1148769" cy="1163784"/>
          </a:xfrm>
          <a:prstGeom prst="flowChartConnector">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solidFill>
                <a:latin typeface="华文仿宋" panose="02010600040101010101" pitchFamily="2" charset="-122"/>
                <a:ea typeface="华文仿宋" panose="02010600040101010101" pitchFamily="2" charset="-122"/>
              </a:rPr>
              <a:t>12</a:t>
            </a:r>
            <a:r>
              <a:rPr lang="zh-CN" altLang="en-US" sz="1800" dirty="0">
                <a:solidFill>
                  <a:schemeClr val="tx1"/>
                </a:solidFill>
                <a:latin typeface="华文仿宋" panose="02010600040101010101" pitchFamily="2" charset="-122"/>
                <a:ea typeface="华文仿宋" panose="02010600040101010101" pitchFamily="2" charset="-122"/>
              </a:rPr>
              <a:t>月初</a:t>
            </a:r>
            <a:endParaRPr lang="en-US" altLang="zh-CN" sz="1800" dirty="0">
              <a:solidFill>
                <a:schemeClr val="tx1"/>
              </a:solidFill>
              <a:latin typeface="华文仿宋" panose="02010600040101010101" pitchFamily="2" charset="-122"/>
              <a:ea typeface="华文仿宋" panose="02010600040101010101" pitchFamily="2" charset="-122"/>
            </a:endParaRPr>
          </a:p>
          <a:p>
            <a:pPr algn="ctr"/>
            <a:endParaRPr lang="zh-CN" altLang="en-US" dirty="0"/>
          </a:p>
        </p:txBody>
      </p:sp>
      <p:sp>
        <p:nvSpPr>
          <p:cNvPr id="30" name="流程图: 接点 29">
            <a:extLst>
              <a:ext uri="{FF2B5EF4-FFF2-40B4-BE49-F238E27FC236}">
                <a16:creationId xmlns:a16="http://schemas.microsoft.com/office/drawing/2014/main" id="{7D961982-9225-3941-653D-6B39A691008A}"/>
              </a:ext>
            </a:extLst>
          </p:cNvPr>
          <p:cNvSpPr/>
          <p:nvPr/>
        </p:nvSpPr>
        <p:spPr>
          <a:xfrm>
            <a:off x="5797656" y="3925989"/>
            <a:ext cx="1148769" cy="1163784"/>
          </a:xfrm>
          <a:prstGeom prst="flowChartConnector">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chemeClr val="tx1"/>
                </a:solidFill>
                <a:latin typeface="华文仿宋" panose="02010600040101010101" pitchFamily="2" charset="-122"/>
                <a:ea typeface="华文仿宋" panose="02010600040101010101" pitchFamily="2" charset="-122"/>
              </a:rPr>
              <a:t>11</a:t>
            </a:r>
            <a:r>
              <a:rPr lang="zh-CN" altLang="en-US" sz="1800" dirty="0">
                <a:solidFill>
                  <a:schemeClr val="tx1"/>
                </a:solidFill>
                <a:latin typeface="华文仿宋" panose="02010600040101010101" pitchFamily="2" charset="-122"/>
                <a:ea typeface="华文仿宋" panose="02010600040101010101" pitchFamily="2" charset="-122"/>
              </a:rPr>
              <a:t>月中</a:t>
            </a:r>
            <a:endParaRPr lang="en-US" altLang="zh-CN" sz="1800" dirty="0">
              <a:solidFill>
                <a:schemeClr val="tx1"/>
              </a:solidFill>
              <a:latin typeface="华文仿宋" panose="02010600040101010101" pitchFamily="2" charset="-122"/>
              <a:ea typeface="华文仿宋" panose="02010600040101010101" pitchFamily="2" charset="-122"/>
            </a:endParaRPr>
          </a:p>
          <a:p>
            <a:pPr algn="ctr"/>
            <a:endParaRPr lang="zh-CN" altLang="en-US" dirty="0"/>
          </a:p>
        </p:txBody>
      </p:sp>
      <p:sp>
        <p:nvSpPr>
          <p:cNvPr id="29" name="流程图: 接点 28">
            <a:extLst>
              <a:ext uri="{FF2B5EF4-FFF2-40B4-BE49-F238E27FC236}">
                <a16:creationId xmlns:a16="http://schemas.microsoft.com/office/drawing/2014/main" id="{BC09B2D6-7F75-6DD5-F2AB-70DEB9E62BFE}"/>
              </a:ext>
            </a:extLst>
          </p:cNvPr>
          <p:cNvSpPr/>
          <p:nvPr/>
        </p:nvSpPr>
        <p:spPr>
          <a:xfrm>
            <a:off x="3920380" y="1882277"/>
            <a:ext cx="1148769" cy="1163784"/>
          </a:xfrm>
          <a:prstGeom prst="flowChartConnector">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1800" dirty="0">
              <a:solidFill>
                <a:schemeClr val="tx1"/>
              </a:solidFill>
              <a:latin typeface="华文仿宋" panose="02010600040101010101" pitchFamily="2" charset="-122"/>
              <a:ea typeface="华文仿宋" panose="02010600040101010101" pitchFamily="2" charset="-122"/>
            </a:endParaRPr>
          </a:p>
          <a:p>
            <a:pPr algn="ctr"/>
            <a:r>
              <a:rPr lang="en-US" altLang="zh-CN" sz="1800" dirty="0">
                <a:solidFill>
                  <a:schemeClr val="tx1"/>
                </a:solidFill>
                <a:latin typeface="华文仿宋" panose="02010600040101010101" pitchFamily="2" charset="-122"/>
                <a:ea typeface="华文仿宋" panose="02010600040101010101" pitchFamily="2" charset="-122"/>
              </a:rPr>
              <a:t>10</a:t>
            </a:r>
            <a:r>
              <a:rPr lang="zh-CN" altLang="en-US" sz="1800" dirty="0">
                <a:solidFill>
                  <a:schemeClr val="tx1"/>
                </a:solidFill>
                <a:latin typeface="华文仿宋" panose="02010600040101010101" pitchFamily="2" charset="-122"/>
                <a:ea typeface="华文仿宋" panose="02010600040101010101" pitchFamily="2" charset="-122"/>
              </a:rPr>
              <a:t>月中</a:t>
            </a:r>
            <a:endParaRPr lang="en-US" altLang="zh-CN" sz="1800" dirty="0">
              <a:solidFill>
                <a:schemeClr val="tx1"/>
              </a:solidFill>
              <a:latin typeface="华文仿宋" panose="02010600040101010101" pitchFamily="2" charset="-122"/>
              <a:ea typeface="华文仿宋" panose="02010600040101010101" pitchFamily="2" charset="-122"/>
            </a:endParaRPr>
          </a:p>
          <a:p>
            <a:pPr algn="ctr"/>
            <a:endParaRPr lang="zh-CN" altLang="en-US" dirty="0"/>
          </a:p>
        </p:txBody>
      </p:sp>
      <p:sp>
        <p:nvSpPr>
          <p:cNvPr id="28" name="流程图: 接点 27">
            <a:extLst>
              <a:ext uri="{FF2B5EF4-FFF2-40B4-BE49-F238E27FC236}">
                <a16:creationId xmlns:a16="http://schemas.microsoft.com/office/drawing/2014/main" id="{189E6C73-D183-77A0-F176-C834399D443D}"/>
              </a:ext>
            </a:extLst>
          </p:cNvPr>
          <p:cNvSpPr/>
          <p:nvPr/>
        </p:nvSpPr>
        <p:spPr>
          <a:xfrm>
            <a:off x="2281281" y="4287062"/>
            <a:ext cx="1148769" cy="1163784"/>
          </a:xfrm>
          <a:prstGeom prst="flowChartConnector">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tLang="zh-CN" sz="1800" dirty="0">
              <a:solidFill>
                <a:schemeClr val="tx1"/>
              </a:solidFill>
              <a:latin typeface="华文仿宋" panose="02010600040101010101" pitchFamily="2" charset="-122"/>
              <a:ea typeface="华文仿宋" panose="02010600040101010101" pitchFamily="2" charset="-122"/>
            </a:endParaRPr>
          </a:p>
          <a:p>
            <a:pPr algn="ctr"/>
            <a:r>
              <a:rPr lang="en-US" altLang="zh-CN" sz="1800" dirty="0">
                <a:solidFill>
                  <a:schemeClr val="tx1"/>
                </a:solidFill>
                <a:latin typeface="华文仿宋" panose="02010600040101010101" pitchFamily="2" charset="-122"/>
                <a:ea typeface="华文仿宋" panose="02010600040101010101" pitchFamily="2" charset="-122"/>
              </a:rPr>
              <a:t>9</a:t>
            </a:r>
            <a:r>
              <a:rPr lang="zh-CN" altLang="en-US" sz="1800" dirty="0">
                <a:solidFill>
                  <a:schemeClr val="tx1"/>
                </a:solidFill>
                <a:latin typeface="华文仿宋" panose="02010600040101010101" pitchFamily="2" charset="-122"/>
                <a:ea typeface="华文仿宋" panose="02010600040101010101" pitchFamily="2" charset="-122"/>
              </a:rPr>
              <a:t>月底</a:t>
            </a:r>
            <a:endParaRPr lang="en-US" altLang="zh-CN" sz="1800" dirty="0">
              <a:solidFill>
                <a:schemeClr val="tx1"/>
              </a:solidFill>
              <a:latin typeface="华文仿宋" panose="02010600040101010101" pitchFamily="2" charset="-122"/>
              <a:ea typeface="华文仿宋" panose="02010600040101010101" pitchFamily="2" charset="-122"/>
            </a:endParaRPr>
          </a:p>
          <a:p>
            <a:pPr algn="ctr"/>
            <a:endParaRPr lang="zh-CN" altLang="en-US" dirty="0"/>
          </a:p>
        </p:txBody>
      </p:sp>
      <p:sp>
        <p:nvSpPr>
          <p:cNvPr id="27" name="流程图: 接点 26">
            <a:extLst>
              <a:ext uri="{FF2B5EF4-FFF2-40B4-BE49-F238E27FC236}">
                <a16:creationId xmlns:a16="http://schemas.microsoft.com/office/drawing/2014/main" id="{D0B7FBFA-CEBF-8827-CEF2-4CC75FD0BFC9}"/>
              </a:ext>
            </a:extLst>
          </p:cNvPr>
          <p:cNvSpPr/>
          <p:nvPr/>
        </p:nvSpPr>
        <p:spPr>
          <a:xfrm>
            <a:off x="825627" y="2415201"/>
            <a:ext cx="1148769" cy="1163784"/>
          </a:xfrm>
          <a:prstGeom prst="flowChartConnector">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1800" dirty="0">
                <a:solidFill>
                  <a:schemeClr val="tx1"/>
                </a:solidFill>
                <a:latin typeface="华文仿宋" panose="02010600040101010101" pitchFamily="2" charset="-122"/>
                <a:ea typeface="华文仿宋" panose="02010600040101010101" pitchFamily="2" charset="-122"/>
              </a:rPr>
              <a:t> 7-9</a:t>
            </a:r>
            <a:r>
              <a:rPr lang="zh-CN" altLang="en-US" sz="1800" dirty="0">
                <a:solidFill>
                  <a:schemeClr val="tx1"/>
                </a:solidFill>
                <a:latin typeface="华文仿宋" panose="02010600040101010101" pitchFamily="2" charset="-122"/>
                <a:ea typeface="华文仿宋" panose="02010600040101010101" pitchFamily="2" charset="-122"/>
              </a:rPr>
              <a:t>月</a:t>
            </a:r>
            <a:endParaRPr lang="en-US" altLang="zh-CN" sz="1800" dirty="0">
              <a:solidFill>
                <a:schemeClr val="tx1"/>
              </a:solidFill>
              <a:latin typeface="华文仿宋" panose="02010600040101010101" pitchFamily="2" charset="-122"/>
              <a:ea typeface="华文仿宋" panose="02010600040101010101" pitchFamily="2" charset="-122"/>
            </a:endParaRPr>
          </a:p>
        </p:txBody>
      </p:sp>
      <p:sp>
        <p:nvSpPr>
          <p:cNvPr id="5" name="文本框 4">
            <a:extLst>
              <a:ext uri="{FF2B5EF4-FFF2-40B4-BE49-F238E27FC236}">
                <a16:creationId xmlns:a16="http://schemas.microsoft.com/office/drawing/2014/main" id="{65F2AC64-9BE2-F68B-CD2A-D6A00677319D}"/>
              </a:ext>
            </a:extLst>
          </p:cNvPr>
          <p:cNvSpPr txBox="1"/>
          <p:nvPr/>
        </p:nvSpPr>
        <p:spPr>
          <a:xfrm>
            <a:off x="4818999" y="809352"/>
            <a:ext cx="2339102" cy="461665"/>
          </a:xfrm>
          <a:prstGeom prst="rect">
            <a:avLst/>
          </a:prstGeom>
          <a:noFill/>
        </p:spPr>
        <p:txBody>
          <a:bodyPr wrap="none" rtlCol="0">
            <a:spAutoFit/>
          </a:bodyPr>
          <a:lstStyle/>
          <a:p>
            <a:r>
              <a:rPr lang="zh-CN" altLang="en-US" sz="2400" dirty="0">
                <a:latin typeface="华文仿宋" panose="02010600040101010101" pitchFamily="2" charset="-122"/>
                <a:ea typeface="华文仿宋" panose="02010600040101010101" pitchFamily="2" charset="-122"/>
              </a:rPr>
              <a:t>考研重要时间段</a:t>
            </a:r>
          </a:p>
        </p:txBody>
      </p:sp>
      <p:sp>
        <p:nvSpPr>
          <p:cNvPr id="6" name="文本框 5">
            <a:extLst>
              <a:ext uri="{FF2B5EF4-FFF2-40B4-BE49-F238E27FC236}">
                <a16:creationId xmlns:a16="http://schemas.microsoft.com/office/drawing/2014/main" id="{3D37856E-D9FF-26FD-8451-EFB694DCCF22}"/>
              </a:ext>
            </a:extLst>
          </p:cNvPr>
          <p:cNvSpPr txBox="1"/>
          <p:nvPr/>
        </p:nvSpPr>
        <p:spPr>
          <a:xfrm>
            <a:off x="754607" y="3526109"/>
            <a:ext cx="2020173" cy="1200329"/>
          </a:xfrm>
          <a:prstGeom prst="rect">
            <a:avLst/>
          </a:prstGeom>
          <a:noFill/>
        </p:spPr>
        <p:txBody>
          <a:bodyPr wrap="square" rtlCol="0">
            <a:spAutoFit/>
          </a:bodyPr>
          <a:lstStyle/>
          <a:p>
            <a:r>
              <a:rPr lang="zh-CN" altLang="en-US" sz="2400" dirty="0">
                <a:latin typeface="华文仿宋" panose="02010600040101010101" pitchFamily="2" charset="-122"/>
                <a:ea typeface="华文仿宋" panose="02010600040101010101" pitchFamily="2" charset="-122"/>
              </a:rPr>
              <a:t>考试大纲发布、目标院校招生简章公布</a:t>
            </a:r>
          </a:p>
        </p:txBody>
      </p:sp>
      <p:sp>
        <p:nvSpPr>
          <p:cNvPr id="7" name="文本框 6">
            <a:extLst>
              <a:ext uri="{FF2B5EF4-FFF2-40B4-BE49-F238E27FC236}">
                <a16:creationId xmlns:a16="http://schemas.microsoft.com/office/drawing/2014/main" id="{7B720F05-4715-3B04-246D-1F4E094698EE}"/>
              </a:ext>
            </a:extLst>
          </p:cNvPr>
          <p:cNvSpPr txBox="1"/>
          <p:nvPr/>
        </p:nvSpPr>
        <p:spPr>
          <a:xfrm>
            <a:off x="2031070" y="5487391"/>
            <a:ext cx="1740538" cy="461665"/>
          </a:xfrm>
          <a:prstGeom prst="rect">
            <a:avLst/>
          </a:prstGeom>
          <a:noFill/>
        </p:spPr>
        <p:txBody>
          <a:bodyPr wrap="square" rtlCol="0">
            <a:spAutoFit/>
          </a:bodyPr>
          <a:lstStyle/>
          <a:p>
            <a:r>
              <a:rPr lang="zh-CN" altLang="en-US" sz="2400" dirty="0">
                <a:latin typeface="华文仿宋" panose="02010600040101010101" pitchFamily="2" charset="-122"/>
                <a:ea typeface="华文仿宋" panose="02010600040101010101" pitchFamily="2" charset="-122"/>
              </a:rPr>
              <a:t>考研预报名</a:t>
            </a:r>
          </a:p>
        </p:txBody>
      </p:sp>
      <p:sp>
        <p:nvSpPr>
          <p:cNvPr id="8" name="文本框 7">
            <a:extLst>
              <a:ext uri="{FF2B5EF4-FFF2-40B4-BE49-F238E27FC236}">
                <a16:creationId xmlns:a16="http://schemas.microsoft.com/office/drawing/2014/main" id="{A61FA170-E0E0-3D51-5811-C7ED564CD4CB}"/>
              </a:ext>
            </a:extLst>
          </p:cNvPr>
          <p:cNvSpPr txBox="1"/>
          <p:nvPr/>
        </p:nvSpPr>
        <p:spPr>
          <a:xfrm>
            <a:off x="3814808" y="3046061"/>
            <a:ext cx="1555262" cy="461665"/>
          </a:xfrm>
          <a:prstGeom prst="rect">
            <a:avLst/>
          </a:prstGeom>
          <a:noFill/>
        </p:spPr>
        <p:txBody>
          <a:bodyPr wrap="square" rtlCol="0">
            <a:spAutoFit/>
          </a:bodyPr>
          <a:lstStyle/>
          <a:p>
            <a:r>
              <a:rPr lang="zh-CN" altLang="en-US" sz="2400" dirty="0">
                <a:latin typeface="华文仿宋" panose="02010600040101010101" pitchFamily="2" charset="-122"/>
                <a:ea typeface="华文仿宋" panose="02010600040101010101" pitchFamily="2" charset="-122"/>
              </a:rPr>
              <a:t>考研报名</a:t>
            </a:r>
          </a:p>
        </p:txBody>
      </p:sp>
      <p:sp>
        <p:nvSpPr>
          <p:cNvPr id="9" name="文本框 8">
            <a:extLst>
              <a:ext uri="{FF2B5EF4-FFF2-40B4-BE49-F238E27FC236}">
                <a16:creationId xmlns:a16="http://schemas.microsoft.com/office/drawing/2014/main" id="{29CFE6D4-724C-8D7D-C0FE-83E1495F66DA}"/>
              </a:ext>
            </a:extLst>
          </p:cNvPr>
          <p:cNvSpPr txBox="1"/>
          <p:nvPr/>
        </p:nvSpPr>
        <p:spPr>
          <a:xfrm>
            <a:off x="5711330" y="5160949"/>
            <a:ext cx="1500723" cy="461665"/>
          </a:xfrm>
          <a:prstGeom prst="rect">
            <a:avLst/>
          </a:prstGeom>
          <a:noFill/>
        </p:spPr>
        <p:txBody>
          <a:bodyPr wrap="square" rtlCol="0">
            <a:spAutoFit/>
          </a:bodyPr>
          <a:lstStyle/>
          <a:p>
            <a:r>
              <a:rPr lang="zh-CN" altLang="en-US" sz="2400" dirty="0">
                <a:latin typeface="华文仿宋" panose="02010600040101010101" pitchFamily="2" charset="-122"/>
                <a:ea typeface="华文仿宋" panose="02010600040101010101" pitchFamily="2" charset="-122"/>
              </a:rPr>
              <a:t>网上确认！</a:t>
            </a:r>
          </a:p>
        </p:txBody>
      </p:sp>
      <p:sp>
        <p:nvSpPr>
          <p:cNvPr id="10" name="文本框 9">
            <a:extLst>
              <a:ext uri="{FF2B5EF4-FFF2-40B4-BE49-F238E27FC236}">
                <a16:creationId xmlns:a16="http://schemas.microsoft.com/office/drawing/2014/main" id="{E58EF593-46BF-29B9-F693-01C8781D0EEC}"/>
              </a:ext>
            </a:extLst>
          </p:cNvPr>
          <p:cNvSpPr txBox="1"/>
          <p:nvPr/>
        </p:nvSpPr>
        <p:spPr>
          <a:xfrm>
            <a:off x="7142247" y="2438688"/>
            <a:ext cx="1743853" cy="461665"/>
          </a:xfrm>
          <a:prstGeom prst="rect">
            <a:avLst/>
          </a:prstGeom>
          <a:noFill/>
        </p:spPr>
        <p:txBody>
          <a:bodyPr wrap="square" rtlCol="0">
            <a:spAutoFit/>
          </a:bodyPr>
          <a:lstStyle/>
          <a:p>
            <a:r>
              <a:rPr lang="zh-CN" altLang="en-US" sz="2400" dirty="0">
                <a:latin typeface="华文仿宋" panose="02010600040101010101" pitchFamily="2" charset="-122"/>
                <a:ea typeface="华文仿宋" panose="02010600040101010101" pitchFamily="2" charset="-122"/>
              </a:rPr>
              <a:t>打印准考证</a:t>
            </a:r>
          </a:p>
        </p:txBody>
      </p:sp>
      <p:sp>
        <p:nvSpPr>
          <p:cNvPr id="11" name="文本框 10">
            <a:extLst>
              <a:ext uri="{FF2B5EF4-FFF2-40B4-BE49-F238E27FC236}">
                <a16:creationId xmlns:a16="http://schemas.microsoft.com/office/drawing/2014/main" id="{432D9427-B28C-4D75-CC2E-8A2780A6FDF2}"/>
              </a:ext>
            </a:extLst>
          </p:cNvPr>
          <p:cNvSpPr txBox="1"/>
          <p:nvPr/>
        </p:nvSpPr>
        <p:spPr>
          <a:xfrm>
            <a:off x="8920906" y="4606242"/>
            <a:ext cx="1433320" cy="461665"/>
          </a:xfrm>
          <a:prstGeom prst="rect">
            <a:avLst/>
          </a:prstGeom>
          <a:noFill/>
        </p:spPr>
        <p:txBody>
          <a:bodyPr wrap="square" rtlCol="0">
            <a:spAutoFit/>
          </a:bodyPr>
          <a:lstStyle/>
          <a:p>
            <a:r>
              <a:rPr lang="zh-CN" altLang="en-US" sz="2400" b="1" dirty="0">
                <a:solidFill>
                  <a:schemeClr val="bg1"/>
                </a:solidFill>
                <a:latin typeface="华文仿宋" panose="02010600040101010101" pitchFamily="2" charset="-122"/>
                <a:ea typeface="华文仿宋" panose="02010600040101010101" pitchFamily="2" charset="-122"/>
              </a:rPr>
              <a:t>参加考试</a:t>
            </a:r>
          </a:p>
        </p:txBody>
      </p:sp>
      <p:sp>
        <p:nvSpPr>
          <p:cNvPr id="12" name="文本框 11">
            <a:extLst>
              <a:ext uri="{FF2B5EF4-FFF2-40B4-BE49-F238E27FC236}">
                <a16:creationId xmlns:a16="http://schemas.microsoft.com/office/drawing/2014/main" id="{DA58F127-E5FE-9E62-DA9B-71C8565FA6D6}"/>
              </a:ext>
            </a:extLst>
          </p:cNvPr>
          <p:cNvSpPr txBox="1"/>
          <p:nvPr/>
        </p:nvSpPr>
        <p:spPr>
          <a:xfrm>
            <a:off x="10091050" y="1977023"/>
            <a:ext cx="2272003" cy="461665"/>
          </a:xfrm>
          <a:prstGeom prst="rect">
            <a:avLst/>
          </a:prstGeom>
          <a:noFill/>
        </p:spPr>
        <p:txBody>
          <a:bodyPr wrap="square" rtlCol="0">
            <a:spAutoFit/>
          </a:bodyPr>
          <a:lstStyle/>
          <a:p>
            <a:r>
              <a:rPr lang="zh-CN" altLang="en-US" sz="2400" b="1" dirty="0">
                <a:solidFill>
                  <a:schemeClr val="bg1"/>
                </a:solidFill>
                <a:latin typeface="华文仿宋" panose="02010600040101010101" pitchFamily="2" charset="-122"/>
                <a:ea typeface="华文仿宋" panose="02010600040101010101" pitchFamily="2" charset="-122"/>
              </a:rPr>
              <a:t>查询初试成绩</a:t>
            </a:r>
          </a:p>
        </p:txBody>
      </p:sp>
      <p:cxnSp>
        <p:nvCxnSpPr>
          <p:cNvPr id="14" name="直接连接符 13">
            <a:extLst>
              <a:ext uri="{FF2B5EF4-FFF2-40B4-BE49-F238E27FC236}">
                <a16:creationId xmlns:a16="http://schemas.microsoft.com/office/drawing/2014/main" id="{58FE6F4E-F465-02C3-9690-B5E578A2B274}"/>
              </a:ext>
            </a:extLst>
          </p:cNvPr>
          <p:cNvCxnSpPr>
            <a:cxnSpLocks/>
          </p:cNvCxnSpPr>
          <p:nvPr/>
        </p:nvCxnSpPr>
        <p:spPr>
          <a:xfrm>
            <a:off x="1483094" y="3404009"/>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2155AACC-8EB1-8849-FE82-0E8FCF1C1DF0}"/>
              </a:ext>
            </a:extLst>
          </p:cNvPr>
          <p:cNvCxnSpPr>
            <a:cxnSpLocks/>
          </p:cNvCxnSpPr>
          <p:nvPr/>
        </p:nvCxnSpPr>
        <p:spPr>
          <a:xfrm flipV="1">
            <a:off x="3261200" y="2812876"/>
            <a:ext cx="1103055" cy="1527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8B59F3CE-DC55-D51B-18EB-CCA4CA6BF222}"/>
              </a:ext>
            </a:extLst>
          </p:cNvPr>
          <p:cNvCxnSpPr>
            <a:cxnSpLocks/>
          </p:cNvCxnSpPr>
          <p:nvPr/>
        </p:nvCxnSpPr>
        <p:spPr>
          <a:xfrm>
            <a:off x="4907178" y="2812876"/>
            <a:ext cx="1079092" cy="13037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a:extLst>
              <a:ext uri="{FF2B5EF4-FFF2-40B4-BE49-F238E27FC236}">
                <a16:creationId xmlns:a16="http://schemas.microsoft.com/office/drawing/2014/main" id="{FA397B16-8425-6089-C80C-33F9D18E1FA4}"/>
              </a:ext>
            </a:extLst>
          </p:cNvPr>
          <p:cNvCxnSpPr>
            <a:cxnSpLocks/>
          </p:cNvCxnSpPr>
          <p:nvPr/>
        </p:nvCxnSpPr>
        <p:spPr>
          <a:xfrm flipV="1">
            <a:off x="6903591" y="2165647"/>
            <a:ext cx="1105668" cy="1855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655A4ADC-32B9-2D7B-AA3D-90E9A50DC61A}"/>
              </a:ext>
            </a:extLst>
          </p:cNvPr>
          <p:cNvCxnSpPr>
            <a:cxnSpLocks/>
          </p:cNvCxnSpPr>
          <p:nvPr/>
        </p:nvCxnSpPr>
        <p:spPr>
          <a:xfrm>
            <a:off x="8311831" y="2165647"/>
            <a:ext cx="1177181" cy="1299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3900A0A4-C0AA-3D77-C959-16B3A7FCE99C}"/>
              </a:ext>
            </a:extLst>
          </p:cNvPr>
          <p:cNvCxnSpPr>
            <a:cxnSpLocks/>
          </p:cNvCxnSpPr>
          <p:nvPr/>
        </p:nvCxnSpPr>
        <p:spPr>
          <a:xfrm flipH="1">
            <a:off x="10084328" y="1626550"/>
            <a:ext cx="1184322" cy="1838181"/>
          </a:xfrm>
          <a:prstGeom prst="line">
            <a:avLst/>
          </a:prstGeom>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F2704891-FFD0-7D33-ABF7-BF2C8D213B2F}"/>
              </a:ext>
            </a:extLst>
          </p:cNvPr>
          <p:cNvSpPr txBox="1"/>
          <p:nvPr/>
        </p:nvSpPr>
        <p:spPr>
          <a:xfrm>
            <a:off x="525037" y="1088965"/>
            <a:ext cx="2203268" cy="369332"/>
          </a:xfrm>
          <a:prstGeom prst="rect">
            <a:avLst/>
          </a:prstGeom>
          <a:noFill/>
        </p:spPr>
        <p:txBody>
          <a:bodyPr wrap="square">
            <a:spAutoFit/>
          </a:bodyPr>
          <a:lstStyle/>
          <a:p>
            <a:pPr algn="ctr"/>
            <a:r>
              <a:rPr lang="en-US" altLang="zh-CN" sz="1800" b="1" dirty="0">
                <a:solidFill>
                  <a:schemeClr val="tx1"/>
                </a:solidFill>
                <a:latin typeface="华文仿宋" panose="02010600040101010101" pitchFamily="2" charset="-122"/>
                <a:ea typeface="华文仿宋" panose="02010600040101010101" pitchFamily="2" charset="-122"/>
              </a:rPr>
              <a:t>03 </a:t>
            </a:r>
            <a:r>
              <a:rPr lang="zh-CN" altLang="en-US" sz="1800" b="1" dirty="0">
                <a:solidFill>
                  <a:schemeClr val="tx1"/>
                </a:solidFill>
                <a:latin typeface="华文仿宋" panose="02010600040101010101" pitchFamily="2" charset="-122"/>
                <a:ea typeface="华文仿宋" panose="02010600040101010101" pitchFamily="2" charset="-122"/>
              </a:rPr>
              <a:t>考前准备</a:t>
            </a:r>
          </a:p>
        </p:txBody>
      </p:sp>
    </p:spTree>
    <p:extLst>
      <p:ext uri="{BB962C8B-B14F-4D97-AF65-F5344CB8AC3E}">
        <p14:creationId xmlns:p14="http://schemas.microsoft.com/office/powerpoint/2010/main" val="691887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4"/>
          <a:stretch>
            <a:fillRect/>
          </a:stretch>
        </p:blipFill>
        <p:spPr>
          <a:xfrm>
            <a:off x="635" y="0"/>
            <a:ext cx="12191365" cy="6987540"/>
          </a:xfrm>
          <a:prstGeom prst="rect">
            <a:avLst/>
          </a:prstGeom>
        </p:spPr>
      </p:pic>
      <p:sp>
        <p:nvSpPr>
          <p:cNvPr id="11" name="文本框 19" descr="e7d195523061f1c0d318120d6aeaf1b6ccceb6ba3da59c0775C5DE19DDDEBC09ED96DBD9900D9848D623ECAD1D4904B78047D0015C22C8BE97228BE8B5BFF08FE7A3AE04126DA07312A96C0F69F9BAB7BA6E35FF2CBAE28C681303001EA44E5B8F22B91C17C3F06AF8E4B6873BC3126153246E4A023F43E85D498761B4ABD1749CB0B56E24278C675E447BB657AE8112"/>
          <p:cNvSpPr txBox="1"/>
          <p:nvPr>
            <p:custDataLst>
              <p:tags r:id="rId2"/>
            </p:custDataLst>
          </p:nvPr>
        </p:nvSpPr>
        <p:spPr>
          <a:xfrm>
            <a:off x="3829050" y="2404745"/>
            <a:ext cx="5689600" cy="1685077"/>
          </a:xfrm>
          <a:prstGeom prst="rect">
            <a:avLst/>
          </a:prstGeom>
          <a:noFill/>
        </p:spPr>
        <p:txBody>
          <a:bodyPr wrap="square" rtlCol="0">
            <a:spAutoFit/>
          </a:bodyPr>
          <a:lstStyle/>
          <a:p>
            <a:pPr algn="l" defTabSz="914400">
              <a:lnSpc>
                <a:spcPct val="125000"/>
              </a:lnSpc>
              <a:spcBef>
                <a:spcPts val="0"/>
              </a:spcBef>
              <a:spcAft>
                <a:spcPts val="0"/>
              </a:spcAft>
              <a:defRPr/>
            </a:pPr>
            <a:r>
              <a:rPr lang="zh-CN" altLang="en-US" sz="9600" b="1" kern="0" dirty="0">
                <a:solidFill>
                  <a:schemeClr val="bg1"/>
                </a:solidFill>
                <a:latin typeface="楷体" panose="02010609060101010101" charset="-122"/>
                <a:ea typeface="楷体" panose="02010609060101010101" charset="-122"/>
                <a:sym typeface="+mn-ea"/>
              </a:rPr>
              <a:t>境内升学</a:t>
            </a:r>
            <a:endParaRPr lang="zh-CN" sz="9600" b="1" kern="0" dirty="0">
              <a:solidFill>
                <a:schemeClr val="bg1"/>
              </a:solidFill>
              <a:latin typeface="楷体" panose="02010609060101010101" charset="-122"/>
              <a:ea typeface="楷体" panose="02010609060101010101" charset="-122"/>
              <a:sym typeface="+mn-ea"/>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2E66C1F-1387-AEF9-EE70-125998BA6F60}"/>
              </a:ext>
            </a:extLst>
          </p:cNvPr>
          <p:cNvPicPr>
            <a:picLocks noChangeAspect="1"/>
          </p:cNvPicPr>
          <p:nvPr>
            <p:custDataLst>
              <p:tags r:id="rId1"/>
            </p:custDataLst>
          </p:nvPr>
        </p:nvPicPr>
        <p:blipFill>
          <a:blip r:embed="rId3"/>
          <a:stretch>
            <a:fillRect/>
          </a:stretch>
        </p:blipFill>
        <p:spPr>
          <a:xfrm>
            <a:off x="0" y="-129540"/>
            <a:ext cx="12191365" cy="6987540"/>
          </a:xfrm>
          <a:prstGeom prst="rect">
            <a:avLst/>
          </a:prstGeom>
        </p:spPr>
      </p:pic>
      <p:sp>
        <p:nvSpPr>
          <p:cNvPr id="5" name="文本框 4">
            <a:extLst>
              <a:ext uri="{FF2B5EF4-FFF2-40B4-BE49-F238E27FC236}">
                <a16:creationId xmlns:a16="http://schemas.microsoft.com/office/drawing/2014/main" id="{039A219C-13F6-9463-B43B-227352DD0823}"/>
              </a:ext>
            </a:extLst>
          </p:cNvPr>
          <p:cNvSpPr txBox="1"/>
          <p:nvPr/>
        </p:nvSpPr>
        <p:spPr>
          <a:xfrm>
            <a:off x="783455" y="1565476"/>
            <a:ext cx="10124768" cy="4893647"/>
          </a:xfrm>
          <a:prstGeom prst="rect">
            <a:avLst/>
          </a:prstGeom>
          <a:noFill/>
        </p:spPr>
        <p:txBody>
          <a:bodyPr wrap="square" rtlCol="0">
            <a:spAutoFit/>
          </a:bodyPr>
          <a:lstStyle/>
          <a:p>
            <a:r>
              <a:rPr lang="zh-CN" altLang="en-US" sz="2400" b="1" dirty="0">
                <a:latin typeface="华文仿宋" panose="02010600040101010101" pitchFamily="2" charset="-122"/>
                <a:ea typeface="华文仿宋" panose="02010600040101010101" pitchFamily="2" charset="-122"/>
              </a:rPr>
              <a:t>公众号</a:t>
            </a:r>
            <a:endParaRPr lang="en-US" altLang="zh-CN" sz="2400" b="1"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整理规划类：学长小谭考研（</a:t>
            </a:r>
            <a:r>
              <a:rPr lang="en-US" altLang="zh-CN" sz="2400" dirty="0">
                <a:latin typeface="华文仿宋" panose="02010600040101010101" pitchFamily="2" charset="-122"/>
                <a:ea typeface="华文仿宋" panose="02010600040101010101" pitchFamily="2" charset="-122"/>
              </a:rPr>
              <a:t>B</a:t>
            </a:r>
            <a:r>
              <a:rPr lang="zh-CN" altLang="en-US" sz="2400" dirty="0">
                <a:latin typeface="华文仿宋" panose="02010600040101010101" pitchFamily="2" charset="-122"/>
                <a:ea typeface="华文仿宋" panose="02010600040101010101" pitchFamily="2" charset="-122"/>
              </a:rPr>
              <a:t>站同名）</a:t>
            </a:r>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政治：徐涛、肖秀荣、苍盾考研</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小程序刷题</a:t>
            </a:r>
            <a:r>
              <a:rPr lang="en-US" altLang="zh-CN" sz="2400" dirty="0">
                <a:latin typeface="华文仿宋" panose="02010600040101010101" pitchFamily="2" charset="-122"/>
                <a:ea typeface="华文仿宋" panose="02010600040101010101" pitchFamily="2" charset="-122"/>
              </a:rPr>
              <a:t>)</a:t>
            </a:r>
          </a:p>
          <a:p>
            <a:r>
              <a:rPr lang="zh-CN" altLang="en-US" sz="2400" dirty="0">
                <a:latin typeface="华文仿宋" panose="02010600040101010101" pitchFamily="2" charset="-122"/>
                <a:ea typeface="华文仿宋" panose="02010600040101010101" pitchFamily="2" charset="-122"/>
              </a:rPr>
              <a:t>英语：刘晓燕</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zh-CN" altLang="en-US" sz="2400" b="1" dirty="0">
                <a:latin typeface="华文仿宋" panose="02010600040101010101" pitchFamily="2" charset="-122"/>
                <a:ea typeface="华文仿宋" panose="02010600040101010101" pitchFamily="2" charset="-122"/>
              </a:rPr>
              <a:t>小红书</a:t>
            </a:r>
            <a:endParaRPr lang="en-US" altLang="zh-CN" sz="2400" b="1"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经验帖、部分学习资料、专业内容查找、院校信息搜索</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en-US" altLang="zh-CN" sz="2400" b="1" dirty="0">
                <a:latin typeface="华文仿宋" panose="02010600040101010101" pitchFamily="2" charset="-122"/>
                <a:ea typeface="华文仿宋" panose="02010600040101010101" pitchFamily="2" charset="-122"/>
              </a:rPr>
              <a:t>B</a:t>
            </a:r>
            <a:r>
              <a:rPr lang="zh-CN" altLang="en-US" sz="2400" b="1" dirty="0">
                <a:latin typeface="华文仿宋" panose="02010600040101010101" pitchFamily="2" charset="-122"/>
                <a:ea typeface="华文仿宋" panose="02010600040101010101" pitchFamily="2" charset="-122"/>
              </a:rPr>
              <a:t>站</a:t>
            </a:r>
            <a:endParaRPr lang="en-US" altLang="zh-CN" sz="2400" b="1"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免费优质课程</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zh-CN" altLang="en-US" sz="2400" b="1" dirty="0">
                <a:latin typeface="华文仿宋" panose="02010600040101010101" pitchFamily="2" charset="-122"/>
                <a:ea typeface="华文仿宋" panose="02010600040101010101" pitchFamily="2" charset="-122"/>
              </a:rPr>
              <a:t>知乎</a:t>
            </a:r>
            <a:endParaRPr lang="en-US" altLang="zh-CN" sz="2400" b="1"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各类经验贴、院校信息搜索</a:t>
            </a:r>
          </a:p>
        </p:txBody>
      </p:sp>
      <p:sp>
        <p:nvSpPr>
          <p:cNvPr id="6" name="文本框 5">
            <a:extLst>
              <a:ext uri="{FF2B5EF4-FFF2-40B4-BE49-F238E27FC236}">
                <a16:creationId xmlns:a16="http://schemas.microsoft.com/office/drawing/2014/main" id="{3C7884EC-DD18-44D1-6466-D65819AA2C07}"/>
              </a:ext>
            </a:extLst>
          </p:cNvPr>
          <p:cNvSpPr txBox="1"/>
          <p:nvPr/>
        </p:nvSpPr>
        <p:spPr>
          <a:xfrm>
            <a:off x="861132" y="981933"/>
            <a:ext cx="1835457" cy="369332"/>
          </a:xfrm>
          <a:prstGeom prst="rect">
            <a:avLst/>
          </a:prstGeom>
          <a:noFill/>
        </p:spPr>
        <p:txBody>
          <a:bodyPr wrap="square">
            <a:spAutoFit/>
          </a:bodyPr>
          <a:lstStyle/>
          <a:p>
            <a:pPr algn="ctr"/>
            <a:r>
              <a:rPr lang="en-US" altLang="zh-CN" sz="1800" b="1" dirty="0">
                <a:solidFill>
                  <a:schemeClr val="tx1"/>
                </a:solidFill>
                <a:latin typeface="华文仿宋" panose="02010600040101010101" pitchFamily="2" charset="-122"/>
                <a:ea typeface="华文仿宋" panose="02010600040101010101" pitchFamily="2" charset="-122"/>
              </a:rPr>
              <a:t>03 </a:t>
            </a:r>
            <a:r>
              <a:rPr lang="zh-CN" altLang="en-US" sz="1800" b="1" dirty="0">
                <a:solidFill>
                  <a:schemeClr val="tx1"/>
                </a:solidFill>
                <a:latin typeface="华文仿宋" panose="02010600040101010101" pitchFamily="2" charset="-122"/>
                <a:ea typeface="华文仿宋" panose="02010600040101010101" pitchFamily="2" charset="-122"/>
              </a:rPr>
              <a:t>信息渠道推荐</a:t>
            </a:r>
          </a:p>
        </p:txBody>
      </p:sp>
    </p:spTree>
    <p:extLst>
      <p:ext uri="{BB962C8B-B14F-4D97-AF65-F5344CB8AC3E}">
        <p14:creationId xmlns:p14="http://schemas.microsoft.com/office/powerpoint/2010/main" val="632744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268D2CC-04AD-7081-90D8-C74D2B9D68E9}"/>
              </a:ext>
            </a:extLst>
          </p:cNvPr>
          <p:cNvPicPr>
            <a:picLocks noChangeAspect="1"/>
          </p:cNvPicPr>
          <p:nvPr>
            <p:custDataLst>
              <p:tags r:id="rId1"/>
            </p:custDataLst>
          </p:nvPr>
        </p:nvPicPr>
        <p:blipFill>
          <a:blip r:embed="rId3"/>
          <a:stretch>
            <a:fillRect/>
          </a:stretch>
        </p:blipFill>
        <p:spPr>
          <a:xfrm>
            <a:off x="0" y="-129540"/>
            <a:ext cx="12191365" cy="6987540"/>
          </a:xfrm>
          <a:prstGeom prst="rect">
            <a:avLst/>
          </a:prstGeom>
        </p:spPr>
      </p:pic>
      <p:sp>
        <p:nvSpPr>
          <p:cNvPr id="6" name="文本框 5">
            <a:extLst>
              <a:ext uri="{FF2B5EF4-FFF2-40B4-BE49-F238E27FC236}">
                <a16:creationId xmlns:a16="http://schemas.microsoft.com/office/drawing/2014/main" id="{23949503-1520-EC30-8EB2-12449330B650}"/>
              </a:ext>
            </a:extLst>
          </p:cNvPr>
          <p:cNvSpPr txBox="1"/>
          <p:nvPr/>
        </p:nvSpPr>
        <p:spPr>
          <a:xfrm>
            <a:off x="901941" y="1946351"/>
            <a:ext cx="9702595" cy="4154984"/>
          </a:xfrm>
          <a:prstGeom prst="rect">
            <a:avLst/>
          </a:prstGeom>
          <a:noFill/>
        </p:spPr>
        <p:txBody>
          <a:bodyPr wrap="square">
            <a:spAutoFit/>
          </a:bodyPr>
          <a:lstStyle/>
          <a:p>
            <a:r>
              <a:rPr lang="zh-CN" altLang="en-US" sz="2400" dirty="0">
                <a:latin typeface="华文仿宋" panose="02010600040101010101" pitchFamily="2" charset="-122"/>
                <a:ea typeface="华文仿宋" panose="02010600040101010101" pitchFamily="2" charset="-122"/>
              </a:rPr>
              <a:t>英语篇(贯穿考研始终)</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1</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满分100分，时长180分钟</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2. 题型：完形填空、阅读理解、新题型、翻译、作文（大、小）</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3.备考：单词：考研英语的基础，坚持到考研前一天，</a:t>
            </a:r>
            <a:r>
              <a:rPr lang="zh-CN" altLang="en-US" sz="2400" b="1" dirty="0">
                <a:solidFill>
                  <a:schemeClr val="bg1">
                    <a:lumMod val="95000"/>
                  </a:schemeClr>
                </a:solidFill>
                <a:latin typeface="华文仿宋" panose="02010600040101010101" pitchFamily="2" charset="-122"/>
                <a:ea typeface="华文仿宋" panose="02010600040101010101" pitchFamily="2" charset="-122"/>
              </a:rPr>
              <a:t>合理计划，定量</a:t>
            </a:r>
            <a:r>
              <a:rPr lang="zh-CN" altLang="en-US" sz="2400" dirty="0">
                <a:latin typeface="华文仿宋" panose="02010600040101010101" pitchFamily="2" charset="-122"/>
                <a:ea typeface="华文仿宋" panose="02010600040101010101" pitchFamily="2" charset="-122"/>
              </a:rPr>
              <a:t>逐渐增量背诵并复习，同时整理真题中的单词定期</a:t>
            </a:r>
            <a:r>
              <a:rPr lang="zh-CN" altLang="en-US" sz="2400" b="1" dirty="0">
                <a:solidFill>
                  <a:schemeClr val="bg1">
                    <a:lumMod val="95000"/>
                  </a:schemeClr>
                </a:solidFill>
                <a:latin typeface="华文仿宋" panose="02010600040101010101" pitchFamily="2" charset="-122"/>
                <a:ea typeface="华文仿宋" panose="02010600040101010101" pitchFamily="2" charset="-122"/>
              </a:rPr>
              <a:t>背诵和复习；可选择</a:t>
            </a:r>
            <a:r>
              <a:rPr lang="zh-CN" altLang="en-US" sz="2400" dirty="0">
                <a:latin typeface="华文仿宋" panose="02010600040101010101" pitchFamily="2" charset="-122"/>
                <a:ea typeface="华文仿宋" panose="02010600040101010101" pitchFamily="2" charset="-122"/>
              </a:rPr>
              <a:t>纸质/APP记忆，APP推荐墨墨背单词长难句+语法；</a:t>
            </a:r>
            <a:r>
              <a:rPr lang="zh-CN" altLang="en-US" sz="2400" b="1" dirty="0">
                <a:solidFill>
                  <a:schemeClr val="bg1">
                    <a:lumMod val="95000"/>
                  </a:schemeClr>
                </a:solidFill>
                <a:latin typeface="华文仿宋" panose="02010600040101010101" pitchFamily="2" charset="-122"/>
                <a:ea typeface="华文仿宋" panose="02010600040101010101" pitchFamily="2" charset="-122"/>
              </a:rPr>
              <a:t>4-5月学习语法练</a:t>
            </a:r>
            <a:r>
              <a:rPr lang="zh-CN" altLang="en-US" sz="2400" dirty="0">
                <a:solidFill>
                  <a:schemeClr val="bg1">
                    <a:lumMod val="95000"/>
                  </a:schemeClr>
                </a:solidFill>
                <a:latin typeface="华文仿宋" panose="02010600040101010101" pitchFamily="2" charset="-122"/>
                <a:ea typeface="华文仿宋" panose="02010600040101010101" pitchFamily="2" charset="-122"/>
              </a:rPr>
              <a:t>习</a:t>
            </a:r>
            <a:r>
              <a:rPr lang="zh-CN" altLang="en-US" sz="2400" dirty="0">
                <a:latin typeface="华文仿宋" panose="02010600040101010101" pitchFamily="2" charset="-122"/>
                <a:ea typeface="华文仿宋" panose="02010600040101010101" pitchFamily="2" charset="-122"/>
              </a:rPr>
              <a:t>长难句，课程推荐刘晓艳、田静等真题(二选一)；</a:t>
            </a:r>
            <a:r>
              <a:rPr lang="zh-CN" altLang="en-US" sz="2400" b="1" dirty="0">
                <a:solidFill>
                  <a:schemeClr val="bg1">
                    <a:lumMod val="95000"/>
                  </a:schemeClr>
                </a:solidFill>
                <a:latin typeface="华文仿宋" panose="02010600040101010101" pitchFamily="2" charset="-122"/>
                <a:ea typeface="华文仿宋" panose="02010600040101010101" pitchFamily="2" charset="-122"/>
              </a:rPr>
              <a:t>考研真相(英语一)、</a:t>
            </a:r>
            <a:r>
              <a:rPr lang="zh-CN" altLang="en-US" sz="2400" dirty="0">
                <a:solidFill>
                  <a:schemeClr val="bg1">
                    <a:lumMod val="95000"/>
                  </a:schemeClr>
                </a:solidFill>
                <a:latin typeface="华文仿宋" panose="02010600040101010101" pitchFamily="2" charset="-122"/>
                <a:ea typeface="华文仿宋" panose="02010600040101010101" pitchFamily="2" charset="-122"/>
              </a:rPr>
              <a:t>黄</a:t>
            </a:r>
            <a:r>
              <a:rPr lang="zh-CN" altLang="en-US" sz="2400" dirty="0">
                <a:latin typeface="华文仿宋" panose="02010600040101010101" pitchFamily="2" charset="-122"/>
                <a:ea typeface="华文仿宋" panose="02010600040101010101" pitchFamily="2" charset="-122"/>
              </a:rPr>
              <a:t>皮书只需要做真题，反复做真题，</a:t>
            </a:r>
            <a:r>
              <a:rPr lang="zh-CN" altLang="en-US" sz="2400" b="1" dirty="0">
                <a:solidFill>
                  <a:schemeClr val="bg1">
                    <a:lumMod val="95000"/>
                  </a:schemeClr>
                </a:solidFill>
                <a:latin typeface="华文仿宋" panose="02010600040101010101" pitchFamily="2" charset="-122"/>
                <a:ea typeface="华文仿宋" panose="02010600040101010101" pitchFamily="2" charset="-122"/>
              </a:rPr>
              <a:t>尤其是多精读阅读理解。</a:t>
            </a:r>
          </a:p>
        </p:txBody>
      </p:sp>
      <p:sp>
        <p:nvSpPr>
          <p:cNvPr id="5" name="文本框 4">
            <a:extLst>
              <a:ext uri="{FF2B5EF4-FFF2-40B4-BE49-F238E27FC236}">
                <a16:creationId xmlns:a16="http://schemas.microsoft.com/office/drawing/2014/main" id="{7333E17E-4229-739A-7471-F66BCD7C9A9A}"/>
              </a:ext>
            </a:extLst>
          </p:cNvPr>
          <p:cNvSpPr txBox="1"/>
          <p:nvPr/>
        </p:nvSpPr>
        <p:spPr>
          <a:xfrm>
            <a:off x="727968" y="1005020"/>
            <a:ext cx="1657904" cy="369332"/>
          </a:xfrm>
          <a:prstGeom prst="rect">
            <a:avLst/>
          </a:prstGeom>
          <a:noFill/>
        </p:spPr>
        <p:txBody>
          <a:bodyPr wrap="square">
            <a:spAutoFit/>
          </a:bodyPr>
          <a:lstStyle/>
          <a:p>
            <a:pPr algn="ctr"/>
            <a:r>
              <a:rPr lang="en-US" altLang="zh-CN" sz="1800" b="1" dirty="0">
                <a:solidFill>
                  <a:schemeClr val="tx1"/>
                </a:solidFill>
                <a:latin typeface="华文仿宋" panose="02010600040101010101" pitchFamily="2" charset="-122"/>
                <a:ea typeface="华文仿宋" panose="02010600040101010101" pitchFamily="2" charset="-122"/>
              </a:rPr>
              <a:t>04 </a:t>
            </a:r>
            <a:r>
              <a:rPr lang="zh-CN" altLang="en-US" sz="1800" b="1" dirty="0">
                <a:solidFill>
                  <a:schemeClr val="tx1"/>
                </a:solidFill>
                <a:latin typeface="华文仿宋" panose="02010600040101010101" pitchFamily="2" charset="-122"/>
                <a:ea typeface="华文仿宋" panose="02010600040101010101" pitchFamily="2" charset="-122"/>
              </a:rPr>
              <a:t>初试准备</a:t>
            </a:r>
          </a:p>
        </p:txBody>
      </p:sp>
    </p:spTree>
    <p:extLst>
      <p:ext uri="{BB962C8B-B14F-4D97-AF65-F5344CB8AC3E}">
        <p14:creationId xmlns:p14="http://schemas.microsoft.com/office/powerpoint/2010/main" val="3851972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1E6043C-CAC3-AA75-C2E4-BB3D2E02A440}"/>
              </a:ext>
            </a:extLst>
          </p:cNvPr>
          <p:cNvPicPr>
            <a:picLocks noChangeAspect="1"/>
          </p:cNvPicPr>
          <p:nvPr>
            <p:custDataLst>
              <p:tags r:id="rId1"/>
            </p:custDataLst>
          </p:nvPr>
        </p:nvPicPr>
        <p:blipFill>
          <a:blip r:embed="rId3"/>
          <a:stretch>
            <a:fillRect/>
          </a:stretch>
        </p:blipFill>
        <p:spPr>
          <a:xfrm>
            <a:off x="0" y="-129540"/>
            <a:ext cx="12191365" cy="6987540"/>
          </a:xfrm>
          <a:prstGeom prst="rect">
            <a:avLst/>
          </a:prstGeom>
        </p:spPr>
      </p:pic>
      <p:sp>
        <p:nvSpPr>
          <p:cNvPr id="4" name="文本框 3">
            <a:extLst>
              <a:ext uri="{FF2B5EF4-FFF2-40B4-BE49-F238E27FC236}">
                <a16:creationId xmlns:a16="http://schemas.microsoft.com/office/drawing/2014/main" id="{DA0866D3-ABF5-FA26-C481-0F6DCAB203DB}"/>
              </a:ext>
            </a:extLst>
          </p:cNvPr>
          <p:cNvSpPr txBox="1"/>
          <p:nvPr/>
        </p:nvSpPr>
        <p:spPr>
          <a:xfrm>
            <a:off x="951611" y="1557674"/>
            <a:ext cx="9737104" cy="4524315"/>
          </a:xfrm>
          <a:prstGeom prst="rect">
            <a:avLst/>
          </a:prstGeom>
          <a:noFill/>
        </p:spPr>
        <p:txBody>
          <a:bodyPr wrap="square">
            <a:spAutoFit/>
          </a:bodyPr>
          <a:lstStyle/>
          <a:p>
            <a:r>
              <a:rPr lang="zh-CN" altLang="en-US" sz="2400">
                <a:latin typeface="华文仿宋" panose="02010600040101010101" pitchFamily="2" charset="-122"/>
                <a:ea typeface="华文仿宋" panose="02010600040101010101" pitchFamily="2" charset="-122"/>
              </a:rPr>
              <a:t>政治篇</a:t>
            </a:r>
            <a:endParaRPr lang="en-US" altLang="zh-CN" sz="2400">
              <a:latin typeface="华文仿宋" panose="02010600040101010101" pitchFamily="2" charset="-122"/>
              <a:ea typeface="华文仿宋" panose="02010600040101010101" pitchFamily="2" charset="-122"/>
            </a:endParaRPr>
          </a:p>
          <a:p>
            <a:endParaRPr lang="en-US" altLang="zh-CN" sz="2400">
              <a:latin typeface="华文仿宋" panose="02010600040101010101" pitchFamily="2" charset="-122"/>
              <a:ea typeface="华文仿宋" panose="02010600040101010101" pitchFamily="2" charset="-122"/>
            </a:endParaRPr>
          </a:p>
          <a:p>
            <a:r>
              <a:rPr lang="zh-CN" altLang="en-US" sz="2400">
                <a:latin typeface="华文仿宋" panose="02010600040101010101" pitchFamily="2" charset="-122"/>
                <a:ea typeface="华文仿宋" panose="02010600040101010101" pitchFamily="2" charset="-122"/>
              </a:rPr>
              <a:t>1</a:t>
            </a:r>
            <a:r>
              <a:rPr lang="en-US" altLang="zh-CN" sz="2400">
                <a:latin typeface="华文仿宋" panose="02010600040101010101" pitchFamily="2" charset="-122"/>
                <a:ea typeface="华文仿宋" panose="02010600040101010101" pitchFamily="2" charset="-122"/>
              </a:rPr>
              <a:t>.</a:t>
            </a:r>
            <a:r>
              <a:rPr lang="zh-CN" altLang="en-US" sz="2400">
                <a:latin typeface="华文仿宋" panose="02010600040101010101" pitchFamily="2" charset="-122"/>
                <a:ea typeface="华文仿宋" panose="02010600040101010101" pitchFamily="2" charset="-122"/>
              </a:rPr>
              <a:t>满分100分，时长180分钟</a:t>
            </a:r>
            <a:endParaRPr lang="en-US" altLang="zh-CN" sz="2400">
              <a:latin typeface="华文仿宋" panose="02010600040101010101" pitchFamily="2" charset="-122"/>
              <a:ea typeface="华文仿宋" panose="02010600040101010101" pitchFamily="2" charset="-122"/>
            </a:endParaRPr>
          </a:p>
          <a:p>
            <a:endParaRPr lang="en-US" altLang="zh-CN" sz="2400">
              <a:latin typeface="华文仿宋" panose="02010600040101010101" pitchFamily="2" charset="-122"/>
              <a:ea typeface="华文仿宋" panose="02010600040101010101" pitchFamily="2" charset="-122"/>
            </a:endParaRPr>
          </a:p>
          <a:p>
            <a:r>
              <a:rPr lang="zh-CN" altLang="en-US" sz="2400">
                <a:latin typeface="华文仿宋" panose="02010600040101010101" pitchFamily="2" charset="-122"/>
                <a:ea typeface="华文仿宋" panose="02010600040101010101" pitchFamily="2" charset="-122"/>
              </a:rPr>
              <a:t>2. 题型：单选、多选、大题</a:t>
            </a:r>
            <a:endParaRPr lang="en-US" altLang="zh-CN" sz="2400">
              <a:latin typeface="华文仿宋" panose="02010600040101010101" pitchFamily="2" charset="-122"/>
              <a:ea typeface="华文仿宋" panose="02010600040101010101" pitchFamily="2" charset="-122"/>
            </a:endParaRPr>
          </a:p>
          <a:p>
            <a:endParaRPr lang="en-US" altLang="zh-CN" sz="2400">
              <a:latin typeface="华文仿宋" panose="02010600040101010101" pitchFamily="2" charset="-122"/>
              <a:ea typeface="华文仿宋" panose="02010600040101010101" pitchFamily="2" charset="-122"/>
            </a:endParaRPr>
          </a:p>
          <a:p>
            <a:r>
              <a:rPr lang="zh-CN" altLang="en-US" sz="2400">
                <a:latin typeface="华文仿宋" panose="02010600040101010101" pitchFamily="2" charset="-122"/>
                <a:ea typeface="华文仿宋" panose="02010600040101010101" pitchFamily="2" charset="-122"/>
              </a:rPr>
              <a:t>3.内容：马原</a:t>
            </a:r>
            <a:r>
              <a:rPr lang="en-US" altLang="zh-CN" sz="2400">
                <a:latin typeface="华文仿宋" panose="02010600040101010101" pitchFamily="2" charset="-122"/>
                <a:ea typeface="华文仿宋" panose="02010600040101010101" pitchFamily="2" charset="-122"/>
              </a:rPr>
              <a:t>(24%)</a:t>
            </a:r>
            <a:r>
              <a:rPr lang="zh-CN" altLang="en-US" sz="2400">
                <a:latin typeface="华文仿宋" panose="02010600040101010101" pitchFamily="2" charset="-122"/>
                <a:ea typeface="华文仿宋" panose="02010600040101010101" pitchFamily="2" charset="-122"/>
              </a:rPr>
              <a:t>、毛中特</a:t>
            </a:r>
            <a:r>
              <a:rPr lang="en-US" altLang="zh-CN" sz="2400">
                <a:latin typeface="华文仿宋" panose="02010600040101010101" pitchFamily="2" charset="-122"/>
                <a:ea typeface="华文仿宋" panose="02010600040101010101" pitchFamily="2" charset="-122"/>
              </a:rPr>
              <a:t>(30%)</a:t>
            </a:r>
            <a:r>
              <a:rPr lang="zh-CN" altLang="en-US" sz="2400">
                <a:latin typeface="华文仿宋" panose="02010600040101010101" pitchFamily="2" charset="-122"/>
                <a:ea typeface="华文仿宋" panose="02010600040101010101" pitchFamily="2" charset="-122"/>
              </a:rPr>
              <a:t>、史纲</a:t>
            </a:r>
            <a:r>
              <a:rPr lang="en-US" altLang="zh-CN" sz="2400">
                <a:latin typeface="华文仿宋" panose="02010600040101010101" pitchFamily="2" charset="-122"/>
                <a:ea typeface="华文仿宋" panose="02010600040101010101" pitchFamily="2" charset="-122"/>
              </a:rPr>
              <a:t>(14%)</a:t>
            </a:r>
            <a:r>
              <a:rPr lang="zh-CN" altLang="en-US" sz="2400">
                <a:latin typeface="华文仿宋" panose="02010600040101010101" pitchFamily="2" charset="-122"/>
                <a:ea typeface="华文仿宋" panose="02010600040101010101" pitchFamily="2" charset="-122"/>
              </a:rPr>
              <a:t>、</a:t>
            </a:r>
            <a:r>
              <a:rPr lang="zh-CN" altLang="en-US" sz="2400" b="1">
                <a:solidFill>
                  <a:schemeClr val="bg1">
                    <a:lumMod val="95000"/>
                  </a:schemeClr>
                </a:solidFill>
                <a:latin typeface="华文仿宋" panose="02010600040101010101" pitchFamily="2" charset="-122"/>
                <a:ea typeface="华文仿宋" panose="02010600040101010101" pitchFamily="2" charset="-122"/>
              </a:rPr>
              <a:t>思修法基</a:t>
            </a:r>
            <a:r>
              <a:rPr lang="en-US" altLang="zh-CN" sz="2400" b="1">
                <a:solidFill>
                  <a:schemeClr val="bg1">
                    <a:lumMod val="95000"/>
                  </a:schemeClr>
                </a:solidFill>
                <a:latin typeface="华文仿宋" panose="02010600040101010101" pitchFamily="2" charset="-122"/>
                <a:ea typeface="华文仿宋" panose="02010600040101010101" pitchFamily="2" charset="-122"/>
              </a:rPr>
              <a:t>(16%)</a:t>
            </a:r>
            <a:r>
              <a:rPr lang="zh-CN" altLang="en-US" sz="2400" b="1">
                <a:solidFill>
                  <a:schemeClr val="bg1">
                    <a:lumMod val="95000"/>
                  </a:schemeClr>
                </a:solidFill>
                <a:latin typeface="华文仿宋" panose="02010600040101010101" pitchFamily="2" charset="-122"/>
                <a:ea typeface="华文仿宋" panose="02010600040101010101" pitchFamily="2" charset="-122"/>
              </a:rPr>
              <a:t>、时政</a:t>
            </a:r>
            <a:r>
              <a:rPr lang="en-US" altLang="zh-CN" sz="2400">
                <a:latin typeface="华文仿宋" panose="02010600040101010101" pitchFamily="2" charset="-122"/>
                <a:ea typeface="华文仿宋" panose="02010600040101010101" pitchFamily="2" charset="-122"/>
              </a:rPr>
              <a:t>(16%)</a:t>
            </a:r>
          </a:p>
          <a:p>
            <a:endParaRPr lang="en-US" altLang="zh-CN" sz="2400">
              <a:latin typeface="华文仿宋" panose="02010600040101010101" pitchFamily="2" charset="-122"/>
              <a:ea typeface="华文仿宋" panose="02010600040101010101" pitchFamily="2" charset="-122"/>
            </a:endParaRPr>
          </a:p>
          <a:p>
            <a:r>
              <a:rPr lang="en-US" altLang="zh-CN" sz="2400">
                <a:latin typeface="华文仿宋" panose="02010600040101010101" pitchFamily="2" charset="-122"/>
                <a:ea typeface="华文仿宋" panose="02010600040101010101" pitchFamily="2" charset="-122"/>
              </a:rPr>
              <a:t>4.</a:t>
            </a:r>
            <a:r>
              <a:rPr lang="zh-CN" altLang="en-US" sz="2400">
                <a:latin typeface="华文仿宋" panose="02010600040101010101" pitchFamily="2" charset="-122"/>
                <a:ea typeface="华文仿宋" panose="02010600040101010101" pitchFamily="2" charset="-122"/>
              </a:rPr>
              <a:t>备考：资料</a:t>
            </a:r>
            <a:r>
              <a:rPr lang="en-US" altLang="zh-CN" sz="2400">
                <a:latin typeface="华文仿宋" panose="02010600040101010101" pitchFamily="2" charset="-122"/>
                <a:ea typeface="华文仿宋" panose="02010600040101010101" pitchFamily="2" charset="-122"/>
              </a:rPr>
              <a:t>:</a:t>
            </a:r>
            <a:r>
              <a:rPr lang="zh-CN" altLang="en-US" sz="2400">
                <a:latin typeface="华文仿宋" panose="02010600040101010101" pitchFamily="2" charset="-122"/>
                <a:ea typeface="华文仿宋" panose="02010600040101010101" pitchFamily="2" charset="-122"/>
              </a:rPr>
              <a:t>肖秀荣知识点精讲精练</a:t>
            </a:r>
            <a:r>
              <a:rPr lang="en-US" altLang="zh-CN" sz="2400">
                <a:latin typeface="华文仿宋" panose="02010600040101010101" pitchFamily="2" charset="-122"/>
                <a:ea typeface="华文仿宋" panose="02010600040101010101" pitchFamily="2" charset="-122"/>
              </a:rPr>
              <a:t>/</a:t>
            </a:r>
            <a:r>
              <a:rPr lang="zh-CN" altLang="en-US" sz="2400" b="1">
                <a:solidFill>
                  <a:schemeClr val="bg1">
                    <a:lumMod val="95000"/>
                  </a:schemeClr>
                </a:solidFill>
                <a:latin typeface="华文仿宋" panose="02010600040101010101" pitchFamily="2" charset="-122"/>
                <a:ea typeface="华文仿宋" panose="02010600040101010101" pitchFamily="2" charset="-122"/>
              </a:rPr>
              <a:t>徐涛核心考案、肖秀荣</a:t>
            </a:r>
            <a:r>
              <a:rPr lang="en-US" altLang="zh-CN" sz="2400" b="1">
                <a:solidFill>
                  <a:schemeClr val="bg1">
                    <a:lumMod val="95000"/>
                  </a:schemeClr>
                </a:solidFill>
                <a:latin typeface="华文仿宋" panose="02010600040101010101" pitchFamily="2" charset="-122"/>
                <a:ea typeface="华文仿宋" panose="02010600040101010101" pitchFamily="2" charset="-122"/>
              </a:rPr>
              <a:t>1000</a:t>
            </a:r>
            <a:r>
              <a:rPr lang="zh-CN" altLang="en-US" sz="2400" b="1">
                <a:solidFill>
                  <a:schemeClr val="bg1">
                    <a:lumMod val="95000"/>
                  </a:schemeClr>
                </a:solidFill>
                <a:latin typeface="华文仿宋" panose="02010600040101010101" pitchFamily="2" charset="-122"/>
                <a:ea typeface="华文仿宋" panose="02010600040101010101" pitchFamily="2" charset="-122"/>
              </a:rPr>
              <a:t>题、肖</a:t>
            </a:r>
            <a:r>
              <a:rPr lang="zh-CN" altLang="en-US" sz="2400" b="1">
                <a:latin typeface="华文仿宋" panose="02010600040101010101" pitchFamily="2" charset="-122"/>
                <a:ea typeface="华文仿宋" panose="02010600040101010101" pitchFamily="2" charset="-122"/>
              </a:rPr>
              <a:t>秀荣</a:t>
            </a:r>
            <a:r>
              <a:rPr lang="zh-CN" altLang="en-US" sz="2400">
                <a:latin typeface="华文仿宋" panose="02010600040101010101" pitchFamily="2" charset="-122"/>
                <a:ea typeface="华文仿宋" panose="02010600040101010101" pitchFamily="2" charset="-122"/>
              </a:rPr>
              <a:t>冲刺八套卷</a:t>
            </a:r>
            <a:r>
              <a:rPr lang="en-US" altLang="zh-CN" sz="2400">
                <a:latin typeface="华文仿宋" panose="02010600040101010101" pitchFamily="2" charset="-122"/>
                <a:ea typeface="华文仿宋" panose="02010600040101010101" pitchFamily="2" charset="-122"/>
              </a:rPr>
              <a:t>(</a:t>
            </a:r>
            <a:r>
              <a:rPr lang="zh-CN" altLang="en-US" sz="2400">
                <a:latin typeface="华文仿宋" panose="02010600040101010101" pitchFamily="2" charset="-122"/>
                <a:ea typeface="华文仿宋" panose="02010600040101010101" pitchFamily="2" charset="-122"/>
              </a:rPr>
              <a:t>重点选择题</a:t>
            </a:r>
            <a:r>
              <a:rPr lang="en-US" altLang="zh-CN" sz="2400">
                <a:latin typeface="华文仿宋" panose="02010600040101010101" pitchFamily="2" charset="-122"/>
                <a:ea typeface="华文仿宋" panose="02010600040101010101" pitchFamily="2" charset="-122"/>
              </a:rPr>
              <a:t>)</a:t>
            </a:r>
            <a:r>
              <a:rPr lang="zh-CN" altLang="en-US" sz="2400">
                <a:latin typeface="华文仿宋" panose="02010600040101010101" pitchFamily="2" charset="-122"/>
                <a:ea typeface="华文仿宋" panose="02010600040101010101" pitchFamily="2" charset="-122"/>
              </a:rPr>
              <a:t>、</a:t>
            </a:r>
            <a:r>
              <a:rPr lang="zh-CN" altLang="en-US" sz="2400" b="1">
                <a:solidFill>
                  <a:schemeClr val="bg1">
                    <a:lumMod val="95000"/>
                  </a:schemeClr>
                </a:solidFill>
                <a:latin typeface="华文仿宋" panose="02010600040101010101" pitchFamily="2" charset="-122"/>
                <a:ea typeface="华文仿宋" panose="02010600040101010101" pitchFamily="2" charset="-122"/>
              </a:rPr>
              <a:t>肖秀荣终极预测四套卷</a:t>
            </a:r>
            <a:r>
              <a:rPr lang="en-US" altLang="zh-CN" sz="2400" b="1">
                <a:solidFill>
                  <a:schemeClr val="bg1">
                    <a:lumMod val="95000"/>
                  </a:schemeClr>
                </a:solidFill>
                <a:latin typeface="华文仿宋" panose="02010600040101010101" pitchFamily="2" charset="-122"/>
                <a:ea typeface="华文仿宋" panose="02010600040101010101" pitchFamily="2" charset="-122"/>
              </a:rPr>
              <a:t>(</a:t>
            </a:r>
            <a:r>
              <a:rPr lang="zh-CN" altLang="en-US" sz="2400" b="1">
                <a:solidFill>
                  <a:schemeClr val="bg1">
                    <a:lumMod val="95000"/>
                  </a:schemeClr>
                </a:solidFill>
                <a:latin typeface="华文仿宋" panose="02010600040101010101" pitchFamily="2" charset="-122"/>
                <a:ea typeface="华文仿宋" panose="02010600040101010101" pitchFamily="2" charset="-122"/>
              </a:rPr>
              <a:t>后期尽可能背诵</a:t>
            </a:r>
            <a:r>
              <a:rPr lang="zh-CN" altLang="en-US" sz="2400">
                <a:latin typeface="华文仿宋" panose="02010600040101010101" pitchFamily="2" charset="-122"/>
                <a:ea typeface="华文仿宋" panose="02010600040101010101" pitchFamily="2" charset="-122"/>
              </a:rPr>
              <a:t>并熟悉大题</a:t>
            </a:r>
            <a:r>
              <a:rPr lang="en-US" altLang="zh-CN" sz="2400">
                <a:latin typeface="华文仿宋" panose="02010600040101010101" pitchFamily="2" charset="-122"/>
                <a:ea typeface="华文仿宋" panose="02010600040101010101" pitchFamily="2" charset="-122"/>
              </a:rPr>
              <a:t>)</a:t>
            </a:r>
            <a:endParaRPr lang="zh-CN" altLang="en-US" sz="2400" dirty="0">
              <a:latin typeface="华文仿宋" panose="02010600040101010101" pitchFamily="2" charset="-122"/>
              <a:ea typeface="华文仿宋" panose="02010600040101010101" pitchFamily="2" charset="-122"/>
            </a:endParaRPr>
          </a:p>
        </p:txBody>
      </p:sp>
      <p:sp>
        <p:nvSpPr>
          <p:cNvPr id="6" name="文本框 5">
            <a:extLst>
              <a:ext uri="{FF2B5EF4-FFF2-40B4-BE49-F238E27FC236}">
                <a16:creationId xmlns:a16="http://schemas.microsoft.com/office/drawing/2014/main" id="{48D08214-C9E7-842D-D4A0-D3D85B763CBD}"/>
              </a:ext>
            </a:extLst>
          </p:cNvPr>
          <p:cNvSpPr txBox="1"/>
          <p:nvPr/>
        </p:nvSpPr>
        <p:spPr>
          <a:xfrm>
            <a:off x="825623" y="974933"/>
            <a:ext cx="1544715" cy="369332"/>
          </a:xfrm>
          <a:prstGeom prst="rect">
            <a:avLst/>
          </a:prstGeom>
          <a:noFill/>
        </p:spPr>
        <p:txBody>
          <a:bodyPr wrap="square">
            <a:spAutoFit/>
          </a:bodyPr>
          <a:lstStyle/>
          <a:p>
            <a:pPr algn="ctr"/>
            <a:r>
              <a:rPr lang="en-US" altLang="zh-CN" sz="1800" b="1" dirty="0">
                <a:solidFill>
                  <a:schemeClr val="tx1"/>
                </a:solidFill>
                <a:latin typeface="华文仿宋" panose="02010600040101010101" pitchFamily="2" charset="-122"/>
                <a:ea typeface="华文仿宋" panose="02010600040101010101" pitchFamily="2" charset="-122"/>
              </a:rPr>
              <a:t>04 </a:t>
            </a:r>
            <a:r>
              <a:rPr lang="zh-CN" altLang="en-US" sz="1800" b="1" dirty="0">
                <a:solidFill>
                  <a:schemeClr val="tx1"/>
                </a:solidFill>
                <a:latin typeface="华文仿宋" panose="02010600040101010101" pitchFamily="2" charset="-122"/>
                <a:ea typeface="华文仿宋" panose="02010600040101010101" pitchFamily="2" charset="-122"/>
              </a:rPr>
              <a:t>初试准备</a:t>
            </a:r>
          </a:p>
        </p:txBody>
      </p:sp>
    </p:spTree>
    <p:extLst>
      <p:ext uri="{BB962C8B-B14F-4D97-AF65-F5344CB8AC3E}">
        <p14:creationId xmlns:p14="http://schemas.microsoft.com/office/powerpoint/2010/main" val="42275637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56A9B44-F487-7DE1-17E6-33BF578F92FD}"/>
              </a:ext>
            </a:extLst>
          </p:cNvPr>
          <p:cNvPicPr>
            <a:picLocks noChangeAspect="1"/>
          </p:cNvPicPr>
          <p:nvPr>
            <p:custDataLst>
              <p:tags r:id="rId1"/>
            </p:custDataLst>
          </p:nvPr>
        </p:nvPicPr>
        <p:blipFill>
          <a:blip r:embed="rId3"/>
          <a:stretch>
            <a:fillRect/>
          </a:stretch>
        </p:blipFill>
        <p:spPr>
          <a:xfrm>
            <a:off x="0" y="-129540"/>
            <a:ext cx="12191365" cy="6987540"/>
          </a:xfrm>
          <a:prstGeom prst="rect">
            <a:avLst/>
          </a:prstGeom>
        </p:spPr>
      </p:pic>
      <p:sp>
        <p:nvSpPr>
          <p:cNvPr id="4" name="文本框 3">
            <a:extLst>
              <a:ext uri="{FF2B5EF4-FFF2-40B4-BE49-F238E27FC236}">
                <a16:creationId xmlns:a16="http://schemas.microsoft.com/office/drawing/2014/main" id="{DA0866D3-ABF5-FA26-C481-0F6DCAB203DB}"/>
              </a:ext>
            </a:extLst>
          </p:cNvPr>
          <p:cNvSpPr txBox="1"/>
          <p:nvPr/>
        </p:nvSpPr>
        <p:spPr>
          <a:xfrm>
            <a:off x="951738" y="2481004"/>
            <a:ext cx="6523259" cy="2677656"/>
          </a:xfrm>
          <a:prstGeom prst="rect">
            <a:avLst/>
          </a:prstGeom>
          <a:noFill/>
        </p:spPr>
        <p:txBody>
          <a:bodyPr wrap="square">
            <a:spAutoFit/>
          </a:bodyPr>
          <a:lstStyle/>
          <a:p>
            <a:r>
              <a:rPr lang="zh-CN" altLang="en-US" sz="2400" dirty="0">
                <a:latin typeface="华文仿宋" panose="02010600040101010101" pitchFamily="2" charset="-122"/>
                <a:ea typeface="华文仿宋" panose="02010600040101010101" pitchFamily="2" charset="-122"/>
              </a:rPr>
              <a:t>专业课篇</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满分100分，时长180分钟</a:t>
            </a:r>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不同院校的专业课考试要求不同，大家可以根据自己的意向院校做合理规划哦。</a:t>
            </a:r>
            <a:endParaRPr lang="en-US" altLang="zh-CN" sz="2400" dirty="0">
              <a:latin typeface="华文仿宋" panose="02010600040101010101" pitchFamily="2" charset="-122"/>
              <a:ea typeface="华文仿宋" panose="02010600040101010101" pitchFamily="2" charset="-122"/>
            </a:endParaRPr>
          </a:p>
        </p:txBody>
      </p:sp>
      <p:sp>
        <p:nvSpPr>
          <p:cNvPr id="6" name="文本框 5">
            <a:extLst>
              <a:ext uri="{FF2B5EF4-FFF2-40B4-BE49-F238E27FC236}">
                <a16:creationId xmlns:a16="http://schemas.microsoft.com/office/drawing/2014/main" id="{DA066CEC-DFF9-EC46-92D9-77C8E9BCCFD5}"/>
              </a:ext>
            </a:extLst>
          </p:cNvPr>
          <p:cNvSpPr txBox="1"/>
          <p:nvPr/>
        </p:nvSpPr>
        <p:spPr>
          <a:xfrm>
            <a:off x="807868" y="991066"/>
            <a:ext cx="1615736" cy="369332"/>
          </a:xfrm>
          <a:prstGeom prst="rect">
            <a:avLst/>
          </a:prstGeom>
          <a:noFill/>
        </p:spPr>
        <p:txBody>
          <a:bodyPr wrap="square">
            <a:spAutoFit/>
          </a:bodyPr>
          <a:lstStyle/>
          <a:p>
            <a:pPr algn="ctr"/>
            <a:r>
              <a:rPr lang="en-US" altLang="zh-CN" sz="1800" b="1" dirty="0">
                <a:solidFill>
                  <a:schemeClr val="tx1"/>
                </a:solidFill>
                <a:latin typeface="华文仿宋" panose="02010600040101010101" pitchFamily="2" charset="-122"/>
                <a:ea typeface="华文仿宋" panose="02010600040101010101" pitchFamily="2" charset="-122"/>
              </a:rPr>
              <a:t>04 </a:t>
            </a:r>
            <a:r>
              <a:rPr lang="zh-CN" altLang="en-US" sz="1800" b="1" dirty="0">
                <a:solidFill>
                  <a:schemeClr val="tx1"/>
                </a:solidFill>
                <a:latin typeface="华文仿宋" panose="02010600040101010101" pitchFamily="2" charset="-122"/>
                <a:ea typeface="华文仿宋" panose="02010600040101010101" pitchFamily="2" charset="-122"/>
              </a:rPr>
              <a:t>初试准备</a:t>
            </a:r>
          </a:p>
        </p:txBody>
      </p:sp>
    </p:spTree>
    <p:extLst>
      <p:ext uri="{BB962C8B-B14F-4D97-AF65-F5344CB8AC3E}">
        <p14:creationId xmlns:p14="http://schemas.microsoft.com/office/powerpoint/2010/main" val="2742034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18D69AD-2CB9-EE5C-2E58-9D3C190A5DB5}"/>
              </a:ext>
            </a:extLst>
          </p:cNvPr>
          <p:cNvPicPr>
            <a:picLocks noChangeAspect="1"/>
          </p:cNvPicPr>
          <p:nvPr>
            <p:custDataLst>
              <p:tags r:id="rId1"/>
            </p:custDataLst>
          </p:nvPr>
        </p:nvPicPr>
        <p:blipFill>
          <a:blip r:embed="rId3"/>
          <a:stretch>
            <a:fillRect/>
          </a:stretch>
        </p:blipFill>
        <p:spPr>
          <a:xfrm>
            <a:off x="635" y="-129540"/>
            <a:ext cx="12191365" cy="6987540"/>
          </a:xfrm>
          <a:prstGeom prst="rect">
            <a:avLst/>
          </a:prstGeom>
        </p:spPr>
      </p:pic>
      <p:sp>
        <p:nvSpPr>
          <p:cNvPr id="6" name="文本框 5">
            <a:extLst>
              <a:ext uri="{FF2B5EF4-FFF2-40B4-BE49-F238E27FC236}">
                <a16:creationId xmlns:a16="http://schemas.microsoft.com/office/drawing/2014/main" id="{6D840FE2-0EDD-E709-F27B-6A8D1447F565}"/>
              </a:ext>
            </a:extLst>
          </p:cNvPr>
          <p:cNvSpPr txBox="1"/>
          <p:nvPr/>
        </p:nvSpPr>
        <p:spPr>
          <a:xfrm>
            <a:off x="844062" y="1536808"/>
            <a:ext cx="10823472" cy="4893647"/>
          </a:xfrm>
          <a:prstGeom prst="rect">
            <a:avLst/>
          </a:prstGeom>
          <a:noFill/>
        </p:spPr>
        <p:txBody>
          <a:bodyPr wrap="square">
            <a:spAutoFit/>
          </a:bodyPr>
          <a:lstStyle/>
          <a:p>
            <a:r>
              <a:rPr lang="zh-CN" altLang="en-US" sz="2400" dirty="0">
                <a:latin typeface="华文仿宋" panose="02010600040101010101" pitchFamily="2" charset="-122"/>
                <a:ea typeface="华文仿宋" panose="02010600040101010101" pitchFamily="2" charset="-122"/>
              </a:rPr>
              <a:t>1.无论选择哪条路，请坚定的走下去</a:t>
            </a:r>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2.适合自己的才是最好的，不过分依赖经验贴，过多的经验帖</a:t>
            </a:r>
            <a:r>
              <a:rPr lang="zh-CN" altLang="en-US" sz="2400" b="1" dirty="0">
                <a:solidFill>
                  <a:schemeClr val="bg1">
                    <a:lumMod val="95000"/>
                  </a:schemeClr>
                </a:solidFill>
                <a:latin typeface="华文仿宋" panose="02010600040101010101" pitchFamily="2" charset="-122"/>
                <a:ea typeface="华文仿宋" panose="02010600040101010101" pitchFamily="2" charset="-122"/>
              </a:rPr>
              <a:t>反而使自己糊涂，</a:t>
            </a:r>
            <a:r>
              <a:rPr lang="zh-CN" altLang="en-US" sz="2400" dirty="0">
                <a:latin typeface="华文仿宋" panose="02010600040101010101" pitchFamily="2" charset="-122"/>
                <a:ea typeface="华文仿宋" panose="02010600040101010101" pitchFamily="2" charset="-122"/>
              </a:rPr>
              <a:t>摸索适合自己的学习方式和进度安排，拒绝和他人比较</a:t>
            </a:r>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3.屏蔽外界干扰、自律，尽量不看手机，看一眼可能就是</a:t>
            </a:r>
            <a:r>
              <a:rPr lang="zh-CN" altLang="en-US" sz="2400" b="1" dirty="0">
                <a:solidFill>
                  <a:schemeClr val="bg1">
                    <a:lumMod val="95000"/>
                  </a:schemeClr>
                </a:solidFill>
                <a:latin typeface="华文仿宋" panose="02010600040101010101" pitchFamily="2" charset="-122"/>
                <a:ea typeface="华文仿宋" panose="02010600040101010101" pitchFamily="2" charset="-122"/>
              </a:rPr>
              <a:t>十几分钟，可以选择把</a:t>
            </a:r>
            <a:r>
              <a:rPr lang="zh-CN" altLang="en-US" sz="2400" dirty="0">
                <a:latin typeface="华文仿宋" panose="02010600040101010101" pitchFamily="2" charset="-122"/>
                <a:ea typeface="华文仿宋" panose="02010600040101010101" pitchFamily="2" charset="-122"/>
              </a:rPr>
              <a:t>干扰自己的软件卸载</a:t>
            </a:r>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4.学习时长≠学习效率，合理安排时间，适当放松，</a:t>
            </a:r>
            <a:r>
              <a:rPr lang="zh-CN" altLang="en-US" sz="2400" b="1" dirty="0">
                <a:solidFill>
                  <a:schemeClr val="bg1">
                    <a:lumMod val="95000"/>
                  </a:schemeClr>
                </a:solidFill>
                <a:latin typeface="华文仿宋" panose="02010600040101010101" pitchFamily="2" charset="-122"/>
                <a:ea typeface="华文仿宋" panose="02010600040101010101" pitchFamily="2" charset="-122"/>
              </a:rPr>
              <a:t>越往后可以逐渐延长学习时</a:t>
            </a:r>
            <a:r>
              <a:rPr lang="zh-CN" altLang="en-US" sz="2400" dirty="0">
                <a:latin typeface="华文仿宋" panose="02010600040101010101" pitchFamily="2" charset="-122"/>
                <a:ea typeface="华文仿宋" panose="02010600040101010101" pitchFamily="2" charset="-122"/>
              </a:rPr>
              <a:t>间</a:t>
            </a:r>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5.焦虑是正常的，越到备考后期，可能会越焦虑，</a:t>
            </a:r>
            <a:r>
              <a:rPr lang="zh-CN" altLang="en-US" sz="2400" b="1" dirty="0">
                <a:solidFill>
                  <a:schemeClr val="bg1">
                    <a:lumMod val="95000"/>
                  </a:schemeClr>
                </a:solidFill>
                <a:latin typeface="华文仿宋" panose="02010600040101010101" pitchFamily="2" charset="-122"/>
                <a:ea typeface="华文仿宋" panose="02010600040101010101" pitchFamily="2" charset="-122"/>
              </a:rPr>
              <a:t>保持良好的心态，按照计划学</a:t>
            </a:r>
            <a:r>
              <a:rPr lang="zh-CN" altLang="en-US" sz="2400" dirty="0">
                <a:latin typeface="华文仿宋" panose="02010600040101010101" pitchFamily="2" charset="-122"/>
                <a:ea typeface="华文仿宋" panose="02010600040101010101" pitchFamily="2" charset="-122"/>
              </a:rPr>
              <a:t>习，不盲目攀比学习进度</a:t>
            </a:r>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6.专业课忘了很正常，只需要反复复盘</a:t>
            </a:r>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7.不要花太多时间看视频，自己多动手才王道</a:t>
            </a:r>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8.千万不要有二战的念头</a:t>
            </a:r>
            <a:endParaRPr lang="en-US" altLang="zh-CN"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9.不要畏难</a:t>
            </a:r>
          </a:p>
        </p:txBody>
      </p:sp>
      <p:sp>
        <p:nvSpPr>
          <p:cNvPr id="7" name="文本框 6">
            <a:extLst>
              <a:ext uri="{FF2B5EF4-FFF2-40B4-BE49-F238E27FC236}">
                <a16:creationId xmlns:a16="http://schemas.microsoft.com/office/drawing/2014/main" id="{AE2A9351-1310-8B7F-96ED-974FCE36A244}"/>
              </a:ext>
            </a:extLst>
          </p:cNvPr>
          <p:cNvSpPr txBox="1"/>
          <p:nvPr/>
        </p:nvSpPr>
        <p:spPr>
          <a:xfrm>
            <a:off x="4876125" y="776488"/>
            <a:ext cx="2031325" cy="461665"/>
          </a:xfrm>
          <a:prstGeom prst="rect">
            <a:avLst/>
          </a:prstGeom>
          <a:noFill/>
        </p:spPr>
        <p:txBody>
          <a:bodyPr wrap="none" rtlCol="0">
            <a:spAutoFit/>
          </a:bodyPr>
          <a:lstStyle/>
          <a:p>
            <a:r>
              <a:rPr lang="zh-CN" altLang="en-US" sz="2400" b="1" dirty="0">
                <a:latin typeface="华文仿宋" panose="02010600040101010101" pitchFamily="2" charset="-122"/>
                <a:ea typeface="华文仿宋" panose="02010600040101010101" pitchFamily="2" charset="-122"/>
              </a:rPr>
              <a:t>一点点碎碎念</a:t>
            </a:r>
          </a:p>
        </p:txBody>
      </p:sp>
      <p:sp>
        <p:nvSpPr>
          <p:cNvPr id="5" name="文本框 4">
            <a:extLst>
              <a:ext uri="{FF2B5EF4-FFF2-40B4-BE49-F238E27FC236}">
                <a16:creationId xmlns:a16="http://schemas.microsoft.com/office/drawing/2014/main" id="{E43ACE23-CB1D-9957-B113-B9E969AC00F5}"/>
              </a:ext>
            </a:extLst>
          </p:cNvPr>
          <p:cNvSpPr txBox="1"/>
          <p:nvPr/>
        </p:nvSpPr>
        <p:spPr>
          <a:xfrm>
            <a:off x="844062" y="924597"/>
            <a:ext cx="2156590" cy="369332"/>
          </a:xfrm>
          <a:prstGeom prst="rect">
            <a:avLst/>
          </a:prstGeom>
          <a:noFill/>
        </p:spPr>
        <p:txBody>
          <a:bodyPr wrap="square">
            <a:spAutoFit/>
          </a:bodyPr>
          <a:lstStyle/>
          <a:p>
            <a:pPr algn="ctr"/>
            <a:r>
              <a:rPr lang="en-US" altLang="zh-CN" b="1" dirty="0">
                <a:solidFill>
                  <a:schemeClr val="tx1"/>
                </a:solidFill>
                <a:latin typeface="华文仿宋" panose="02010600040101010101" pitchFamily="2" charset="-122"/>
                <a:ea typeface="华文仿宋" panose="02010600040101010101" pitchFamily="2" charset="-122"/>
              </a:rPr>
              <a:t>05 </a:t>
            </a:r>
            <a:r>
              <a:rPr lang="zh-CN" altLang="en-US" b="1" dirty="0">
                <a:solidFill>
                  <a:schemeClr val="tx1"/>
                </a:solidFill>
                <a:latin typeface="华文仿宋" panose="02010600040101010101" pitchFamily="2" charset="-122"/>
                <a:ea typeface="华文仿宋" panose="02010600040101010101" pitchFamily="2" charset="-122"/>
              </a:rPr>
              <a:t>写在最后的话</a:t>
            </a:r>
          </a:p>
        </p:txBody>
      </p:sp>
    </p:spTree>
    <p:extLst>
      <p:ext uri="{BB962C8B-B14F-4D97-AF65-F5344CB8AC3E}">
        <p14:creationId xmlns:p14="http://schemas.microsoft.com/office/powerpoint/2010/main" val="2740035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B5AF77F-55C2-AC88-46B9-7828CDA743D7}"/>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
        <p:nvSpPr>
          <p:cNvPr id="4" name="文本框 3"/>
          <p:cNvSpPr txBox="1"/>
          <p:nvPr/>
        </p:nvSpPr>
        <p:spPr>
          <a:xfrm>
            <a:off x="2664460" y="1358444"/>
            <a:ext cx="6863080" cy="3153556"/>
          </a:xfrm>
          <a:prstGeom prst="rect">
            <a:avLst/>
          </a:prstGeom>
          <a:noFill/>
        </p:spPr>
        <p:txBody>
          <a:bodyPr wrap="square" rtlCol="0">
            <a:spAutoFit/>
          </a:bodyPr>
          <a:lstStyle/>
          <a:p>
            <a:pPr algn="ctr" defTabSz="685800">
              <a:lnSpc>
                <a:spcPct val="200000"/>
              </a:lnSpc>
            </a:pPr>
            <a:r>
              <a:rPr lang="en-US" altLang="zh-CN" sz="5330" b="1" dirty="0">
                <a:solidFill>
                  <a:schemeClr val="bg1"/>
                </a:solidFill>
                <a:latin typeface="华文仿宋" panose="02010600040101010101" pitchFamily="2" charset="-122"/>
                <a:ea typeface="华文仿宋" panose="02010600040101010101" pitchFamily="2" charset="-122"/>
                <a:cs typeface="微软雅黑" charset="0"/>
              </a:rPr>
              <a:t>3.</a:t>
            </a:r>
            <a:r>
              <a:rPr lang="zh-CN" altLang="en-US" sz="5330" b="1" dirty="0">
                <a:solidFill>
                  <a:schemeClr val="bg1"/>
                </a:solidFill>
                <a:latin typeface="华文仿宋" panose="02010600040101010101" pitchFamily="2" charset="-122"/>
                <a:ea typeface="华文仿宋" panose="02010600040101010101" pitchFamily="2" charset="-122"/>
                <a:cs typeface="微软雅黑" charset="0"/>
              </a:rPr>
              <a:t>升学经验分享会</a:t>
            </a:r>
          </a:p>
          <a:p>
            <a:pPr algn="r" defTabSz="685800">
              <a:lnSpc>
                <a:spcPct val="200000"/>
              </a:lnSpc>
            </a:pPr>
            <a:r>
              <a:rPr lang="zh-CN" altLang="en-US" sz="5330" b="1" dirty="0">
                <a:solidFill>
                  <a:schemeClr val="bg1"/>
                </a:solidFill>
                <a:latin typeface="华文仿宋" panose="02010600040101010101" pitchFamily="2" charset="-122"/>
                <a:ea typeface="华文仿宋" panose="02010600040101010101" pitchFamily="2" charset="-122"/>
                <a:cs typeface="微软雅黑" charset="0"/>
              </a:rPr>
              <a:t>—境内升学</a:t>
            </a:r>
          </a:p>
        </p:txBody>
      </p:sp>
      <p:sp>
        <p:nvSpPr>
          <p:cNvPr id="3" name="文本框 2"/>
          <p:cNvSpPr txBox="1"/>
          <p:nvPr/>
        </p:nvSpPr>
        <p:spPr>
          <a:xfrm>
            <a:off x="4509135" y="5061585"/>
            <a:ext cx="3174365" cy="971676"/>
          </a:xfrm>
          <a:prstGeom prst="rect">
            <a:avLst/>
          </a:prstGeom>
          <a:noFill/>
        </p:spPr>
        <p:txBody>
          <a:bodyPr wrap="square" rtlCol="0">
            <a:spAutoFit/>
          </a:bodyPr>
          <a:lstStyle/>
          <a:p>
            <a:pPr algn="ctr">
              <a:lnSpc>
                <a:spcPct val="150000"/>
              </a:lnSpc>
            </a:pPr>
            <a:r>
              <a:rPr lang="zh-CN" altLang="en-US" sz="2000" b="1" dirty="0">
                <a:solidFill>
                  <a:schemeClr val="bg1"/>
                </a:solidFill>
                <a:latin typeface="华文仿宋" panose="02010600040101010101" pitchFamily="2" charset="-122"/>
                <a:ea typeface="华文仿宋" panose="02010600040101010101" pitchFamily="2" charset="-122"/>
                <a:cs typeface="微软雅黑" charset="0"/>
              </a:rPr>
              <a:t>赵佳莹</a:t>
            </a:r>
          </a:p>
          <a:p>
            <a:pPr algn="ctr">
              <a:lnSpc>
                <a:spcPct val="150000"/>
              </a:lnSpc>
              <a:buClrTx/>
              <a:buSzTx/>
              <a:buNone/>
            </a:pPr>
            <a:r>
              <a:rPr lang="zh-CN" altLang="en-US" sz="2000" b="1" dirty="0">
                <a:solidFill>
                  <a:schemeClr val="bg1"/>
                </a:solidFill>
                <a:latin typeface="华文仿宋" panose="02010600040101010101" pitchFamily="2" charset="-122"/>
                <a:ea typeface="华文仿宋" panose="02010600040101010101" pitchFamily="2" charset="-122"/>
                <a:cs typeface="微软雅黑" charset="0"/>
              </a:rPr>
              <a:t>2024年5月</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73B68B5-65C7-7921-9B9A-C70BAC7BB76C}"/>
              </a:ext>
            </a:extLst>
          </p:cNvPr>
          <p:cNvPicPr>
            <a:picLocks noChangeAspect="1"/>
          </p:cNvPicPr>
          <p:nvPr>
            <p:custDataLst>
              <p:tags r:id="rId1"/>
            </p:custDataLst>
          </p:nvPr>
        </p:nvPicPr>
        <p:blipFill>
          <a:blip r:embed="rId4"/>
          <a:stretch>
            <a:fillRect/>
          </a:stretch>
        </p:blipFill>
        <p:spPr>
          <a:xfrm>
            <a:off x="635" y="0"/>
            <a:ext cx="12191365" cy="6987540"/>
          </a:xfrm>
          <a:prstGeom prst="rect">
            <a:avLst/>
          </a:prstGeom>
        </p:spPr>
      </p:pic>
      <p:sp>
        <p:nvSpPr>
          <p:cNvPr id="3" name="文本框 2"/>
          <p:cNvSpPr txBox="1"/>
          <p:nvPr>
            <p:custDataLst>
              <p:tags r:id="rId2"/>
            </p:custDataLst>
          </p:nvPr>
        </p:nvSpPr>
        <p:spPr>
          <a:xfrm>
            <a:off x="4420235" y="1887220"/>
            <a:ext cx="4013200" cy="3154710"/>
          </a:xfrm>
          <a:prstGeom prst="rect">
            <a:avLst/>
          </a:prstGeom>
          <a:noFill/>
        </p:spPr>
        <p:txBody>
          <a:bodyPr wrap="square" rtlCol="0">
            <a:spAutoFit/>
          </a:bodyPr>
          <a:lstStyle/>
          <a:p>
            <a:pPr marL="285750" indent="-285750">
              <a:lnSpc>
                <a:spcPct val="250000"/>
              </a:lnSpc>
              <a:buFont typeface="Wingdings" panose="05000000000000000000" charset="0"/>
              <a:buChar char=""/>
            </a:pPr>
            <a:r>
              <a:rPr lang="en-US" altLang="zh-CN" sz="2800" dirty="0">
                <a:ln/>
                <a:solidFill>
                  <a:schemeClr val="accent1"/>
                </a:solidFill>
                <a:effectLst>
                  <a:outerShdw blurRad="38100" dist="25400" dir="5400000" algn="ctr" rotWithShape="0">
                    <a:srgbClr val="6E747A">
                      <a:alpha val="43000"/>
                      <a:alpha val="43000"/>
                    </a:srgbClr>
                  </a:outerShdw>
                </a:effectLst>
                <a:latin typeface="华文仿宋" panose="02010600040101010101" pitchFamily="2" charset="-122"/>
                <a:ea typeface="华文仿宋" panose="02010600040101010101" pitchFamily="2" charset="-122"/>
              </a:rPr>
              <a:t>1.</a:t>
            </a:r>
            <a:r>
              <a:rPr lang="zh-CN" altLang="en-US" sz="2800" dirty="0">
                <a:ln/>
                <a:solidFill>
                  <a:schemeClr val="accent1"/>
                </a:solidFill>
                <a:effectLst>
                  <a:outerShdw blurRad="38100" dist="25400" dir="5400000" algn="ctr" rotWithShape="0">
                    <a:srgbClr val="6E747A">
                      <a:alpha val="43000"/>
                      <a:alpha val="43000"/>
                    </a:srgbClr>
                  </a:outerShdw>
                </a:effectLst>
                <a:latin typeface="华文仿宋" panose="02010600040101010101" pitchFamily="2" charset="-122"/>
                <a:ea typeface="华文仿宋" panose="02010600040101010101" pitchFamily="2" charset="-122"/>
              </a:rPr>
              <a:t>关于考研</a:t>
            </a:r>
          </a:p>
          <a:p>
            <a:pPr marL="285750" indent="-285750">
              <a:lnSpc>
                <a:spcPct val="250000"/>
              </a:lnSpc>
              <a:buFont typeface="Wingdings" panose="05000000000000000000" charset="0"/>
              <a:buChar char=""/>
            </a:pPr>
            <a:r>
              <a:rPr lang="en-US" altLang="zh-CN" sz="2800" dirty="0">
                <a:latin typeface="华文仿宋" panose="02010600040101010101" pitchFamily="2" charset="-122"/>
                <a:ea typeface="华文仿宋" panose="02010600040101010101" pitchFamily="2" charset="-122"/>
              </a:rPr>
              <a:t>2.</a:t>
            </a:r>
            <a:r>
              <a:rPr lang="zh-CN" altLang="en-US" sz="2800" dirty="0">
                <a:latin typeface="华文仿宋" panose="02010600040101010101" pitchFamily="2" charset="-122"/>
                <a:ea typeface="华文仿宋" panose="02010600040101010101" pitchFamily="2" charset="-122"/>
              </a:rPr>
              <a:t>关于读研</a:t>
            </a:r>
          </a:p>
          <a:p>
            <a:pPr marL="285750" indent="-285750">
              <a:lnSpc>
                <a:spcPct val="250000"/>
              </a:lnSpc>
              <a:buFont typeface="Wingdings" panose="05000000000000000000" charset="0"/>
              <a:buChar char=""/>
            </a:pPr>
            <a:r>
              <a:rPr lang="en-US" altLang="zh-CN" sz="2800" dirty="0">
                <a:latin typeface="华文仿宋" panose="02010600040101010101" pitchFamily="2" charset="-122"/>
                <a:ea typeface="华文仿宋" panose="02010600040101010101" pitchFamily="2" charset="-122"/>
              </a:rPr>
              <a:t>3.</a:t>
            </a:r>
            <a:r>
              <a:rPr lang="zh-CN" altLang="en-US" sz="2800" dirty="0">
                <a:latin typeface="华文仿宋" panose="02010600040101010101" pitchFamily="2" charset="-122"/>
                <a:ea typeface="华文仿宋" panose="02010600040101010101" pitchFamily="2" charset="-122"/>
              </a:rPr>
              <a:t>关于毕业后发展</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516922C-00C6-4853-E35B-E7C632B6831C}"/>
              </a:ext>
            </a:extLst>
          </p:cNvPr>
          <p:cNvPicPr>
            <a:picLocks noChangeAspect="1"/>
          </p:cNvPicPr>
          <p:nvPr>
            <p:custDataLst>
              <p:tags r:id="rId1"/>
            </p:custDataLst>
          </p:nvPr>
        </p:nvPicPr>
        <p:blipFill>
          <a:blip r:embed="rId8"/>
          <a:stretch>
            <a:fillRect/>
          </a:stretch>
        </p:blipFill>
        <p:spPr>
          <a:xfrm>
            <a:off x="635" y="0"/>
            <a:ext cx="12191365" cy="6987540"/>
          </a:xfrm>
          <a:prstGeom prst="rect">
            <a:avLst/>
          </a:prstGeom>
        </p:spPr>
      </p:pic>
      <p:pic>
        <p:nvPicPr>
          <p:cNvPr id="2" name="图片 1" descr="d2e75fce06f081b918c49f2c7a621a322a43e91244bd0-WPrgxr_fw658"/>
          <p:cNvPicPr>
            <a:picLocks noChangeAspect="1"/>
          </p:cNvPicPr>
          <p:nvPr/>
        </p:nvPicPr>
        <p:blipFill>
          <a:blip r:embed="rId9"/>
          <a:stretch>
            <a:fillRect/>
          </a:stretch>
        </p:blipFill>
        <p:spPr>
          <a:xfrm>
            <a:off x="8057516" y="1017270"/>
            <a:ext cx="4026646" cy="58099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custDataLst>
              <p:tags r:id="rId2"/>
            </p:custDataLst>
          </p:nvPr>
        </p:nvSpPr>
        <p:spPr>
          <a:xfrm>
            <a:off x="4657300" y="204809"/>
            <a:ext cx="1465580" cy="57531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3"/>
            </p:custDataLst>
          </p:nvPr>
        </p:nvSpPr>
        <p:spPr>
          <a:xfrm>
            <a:off x="4735405" y="323850"/>
            <a:ext cx="2490470" cy="575310"/>
          </a:xfrm>
          <a:prstGeom prst="rect">
            <a:avLst/>
          </a:prstGeom>
          <a:noFill/>
        </p:spPr>
        <p:txBody>
          <a:bodyPr wrap="square" rtlCol="0">
            <a:noAutofit/>
          </a:bodyPr>
          <a:lstStyle/>
          <a:p>
            <a:r>
              <a:rPr lang="zh-CN" altLang="en-US" b="1" dirty="0">
                <a:latin typeface="华文仿宋" panose="02010600040101010101" pitchFamily="2" charset="-122"/>
                <a:ea typeface="华文仿宋" panose="02010600040101010101" pitchFamily="2" charset="-122"/>
              </a:rPr>
              <a:t>学术型硕士</a:t>
            </a:r>
          </a:p>
        </p:txBody>
      </p:sp>
      <p:pic>
        <p:nvPicPr>
          <p:cNvPr id="4" name="图片 3"/>
          <p:cNvPicPr>
            <a:picLocks noChangeAspect="1"/>
          </p:cNvPicPr>
          <p:nvPr>
            <p:custDataLst>
              <p:tags r:id="rId4"/>
            </p:custDataLst>
          </p:nvPr>
        </p:nvPicPr>
        <p:blipFill>
          <a:blip r:embed="rId10"/>
          <a:stretch>
            <a:fillRect/>
          </a:stretch>
        </p:blipFill>
        <p:spPr>
          <a:xfrm>
            <a:off x="430646" y="4512945"/>
            <a:ext cx="7626869" cy="2314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图片 16"/>
          <p:cNvPicPr>
            <a:picLocks noChangeAspect="1"/>
          </p:cNvPicPr>
          <p:nvPr>
            <p:custDataLst>
              <p:tags r:id="rId5"/>
            </p:custDataLst>
          </p:nvPr>
        </p:nvPicPr>
        <p:blipFill>
          <a:blip r:embed="rId11"/>
          <a:stretch>
            <a:fillRect/>
          </a:stretch>
        </p:blipFill>
        <p:spPr>
          <a:xfrm>
            <a:off x="430647" y="1017270"/>
            <a:ext cx="7626868" cy="3482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文本框 45"/>
          <p:cNvSpPr>
            <a:spLocks noChangeArrowheads="1"/>
          </p:cNvSpPr>
          <p:nvPr>
            <p:custDataLst>
              <p:tags r:id="rId6"/>
            </p:custDataLst>
          </p:nvPr>
        </p:nvSpPr>
        <p:spPr bwMode="auto">
          <a:xfrm>
            <a:off x="8985250" y="216535"/>
            <a:ext cx="312864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gn="ctr"/>
            <a:r>
              <a:rPr lang="zh-CN" altLang="en-US" sz="4000" b="1" dirty="0">
                <a:latin typeface="华文仿宋" panose="02010600040101010101" pitchFamily="2" charset="-122"/>
                <a:ea typeface="华文仿宋" panose="02010600040101010101" pitchFamily="2" charset="-122"/>
                <a:sym typeface="微软雅黑" panose="020B0503020204020204" charset="-122"/>
              </a:rPr>
              <a:t>关于考研</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1797786-B234-2E85-A8CB-2F38298C68DC}"/>
              </a:ext>
            </a:extLst>
          </p:cNvPr>
          <p:cNvPicPr>
            <a:picLocks noChangeAspect="1"/>
          </p:cNvPicPr>
          <p:nvPr>
            <p:custDataLst>
              <p:tags r:id="rId1"/>
            </p:custDataLst>
          </p:nvPr>
        </p:nvPicPr>
        <p:blipFill>
          <a:blip r:embed="rId15"/>
          <a:stretch>
            <a:fillRect/>
          </a:stretch>
        </p:blipFill>
        <p:spPr>
          <a:xfrm>
            <a:off x="-66340" y="0"/>
            <a:ext cx="12191365" cy="698754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custDataLst>
              <p:tags r:id="rId2"/>
            </p:custDataLst>
          </p:nvPr>
        </p:nvPicPr>
        <p:blipFill>
          <a:blip r:embed="rId16"/>
          <a:srcRect b="12230"/>
          <a:stretch>
            <a:fillRect/>
          </a:stretch>
        </p:blipFill>
        <p:spPr>
          <a:xfrm>
            <a:off x="1032192" y="790140"/>
            <a:ext cx="10078720" cy="1057275"/>
          </a:xfrm>
          <a:prstGeom prst="rect">
            <a:avLst/>
          </a:prstGeom>
        </p:spPr>
      </p:pic>
      <p:sp>
        <p:nvSpPr>
          <p:cNvPr id="8" name="矩形 7"/>
          <p:cNvSpPr/>
          <p:nvPr>
            <p:custDataLst>
              <p:tags r:id="rId3"/>
            </p:custDataLst>
          </p:nvPr>
        </p:nvSpPr>
        <p:spPr>
          <a:xfrm>
            <a:off x="3322501" y="1680103"/>
            <a:ext cx="1042035" cy="176530"/>
          </a:xfrm>
          <a:prstGeom prst="rect">
            <a:avLst/>
          </a:prstGeom>
          <a:noFill/>
          <a:ln w="38100">
            <a:solidFill>
              <a:schemeClr val="accent2"/>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9" name="图片 8"/>
          <p:cNvPicPr>
            <a:picLocks noChangeAspect="1"/>
          </p:cNvPicPr>
          <p:nvPr>
            <p:custDataLst>
              <p:tags r:id="rId4"/>
            </p:custDataLst>
          </p:nvPr>
        </p:nvPicPr>
        <p:blipFill>
          <a:blip r:embed="rId17"/>
          <a:stretch>
            <a:fillRect/>
          </a:stretch>
        </p:blipFill>
        <p:spPr>
          <a:xfrm>
            <a:off x="1032192" y="1844805"/>
            <a:ext cx="10078720" cy="1054100"/>
          </a:xfrm>
          <a:prstGeom prst="rect">
            <a:avLst/>
          </a:prstGeom>
        </p:spPr>
      </p:pic>
      <p:pic>
        <p:nvPicPr>
          <p:cNvPr id="10" name="图片 9"/>
          <p:cNvPicPr>
            <a:picLocks noChangeAspect="1"/>
          </p:cNvPicPr>
          <p:nvPr>
            <p:custDataLst>
              <p:tags r:id="rId5"/>
            </p:custDataLst>
          </p:nvPr>
        </p:nvPicPr>
        <p:blipFill>
          <a:blip r:embed="rId18"/>
          <a:srcRect b="8772"/>
          <a:stretch>
            <a:fillRect/>
          </a:stretch>
        </p:blipFill>
        <p:spPr>
          <a:xfrm>
            <a:off x="1032827" y="2877849"/>
            <a:ext cx="10093960" cy="990600"/>
          </a:xfrm>
          <a:prstGeom prst="rect">
            <a:avLst/>
          </a:prstGeom>
        </p:spPr>
      </p:pic>
      <p:sp>
        <p:nvSpPr>
          <p:cNvPr id="12" name="矩形 11"/>
          <p:cNvSpPr/>
          <p:nvPr>
            <p:custDataLst>
              <p:tags r:id="rId6"/>
            </p:custDataLst>
          </p:nvPr>
        </p:nvSpPr>
        <p:spPr>
          <a:xfrm>
            <a:off x="3913187" y="3511019"/>
            <a:ext cx="774065" cy="322580"/>
          </a:xfrm>
          <a:prstGeom prst="rect">
            <a:avLst/>
          </a:prstGeom>
          <a:noFill/>
          <a:ln w="38100">
            <a:solidFill>
              <a:schemeClr val="accent2"/>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3" name="图片 12"/>
          <p:cNvPicPr>
            <a:picLocks noChangeAspect="1"/>
          </p:cNvPicPr>
          <p:nvPr>
            <p:custDataLst>
              <p:tags r:id="rId7"/>
            </p:custDataLst>
          </p:nvPr>
        </p:nvPicPr>
        <p:blipFill>
          <a:blip r:embed="rId19"/>
          <a:stretch>
            <a:fillRect/>
          </a:stretch>
        </p:blipFill>
        <p:spPr>
          <a:xfrm>
            <a:off x="1032827" y="3811060"/>
            <a:ext cx="10094595" cy="1057275"/>
          </a:xfrm>
          <a:prstGeom prst="rect">
            <a:avLst/>
          </a:prstGeom>
        </p:spPr>
      </p:pic>
      <p:pic>
        <p:nvPicPr>
          <p:cNvPr id="14" name="图片 13"/>
          <p:cNvPicPr>
            <a:picLocks noChangeAspect="1"/>
          </p:cNvPicPr>
          <p:nvPr>
            <p:custDataLst>
              <p:tags r:id="rId8"/>
            </p:custDataLst>
          </p:nvPr>
        </p:nvPicPr>
        <p:blipFill>
          <a:blip r:embed="rId20"/>
          <a:stretch>
            <a:fillRect/>
          </a:stretch>
        </p:blipFill>
        <p:spPr>
          <a:xfrm>
            <a:off x="1025525" y="4847171"/>
            <a:ext cx="10093960" cy="990600"/>
          </a:xfrm>
          <a:prstGeom prst="rect">
            <a:avLst/>
          </a:prstGeom>
        </p:spPr>
      </p:pic>
      <p:sp>
        <p:nvSpPr>
          <p:cNvPr id="15" name="矩形 14"/>
          <p:cNvSpPr/>
          <p:nvPr>
            <p:custDataLst>
              <p:tags r:id="rId9"/>
            </p:custDataLst>
          </p:nvPr>
        </p:nvSpPr>
        <p:spPr>
          <a:xfrm>
            <a:off x="7390764" y="5456136"/>
            <a:ext cx="774065" cy="322580"/>
          </a:xfrm>
          <a:prstGeom prst="rect">
            <a:avLst/>
          </a:prstGeom>
          <a:noFill/>
          <a:ln w="38100">
            <a:solidFill>
              <a:schemeClr val="accent2"/>
            </a:solidFill>
            <a:prstDash val="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6" name="图片 15"/>
          <p:cNvPicPr>
            <a:picLocks noChangeAspect="1"/>
          </p:cNvPicPr>
          <p:nvPr>
            <p:custDataLst>
              <p:tags r:id="rId10"/>
            </p:custDataLst>
          </p:nvPr>
        </p:nvPicPr>
        <p:blipFill>
          <a:blip r:embed="rId21"/>
          <a:stretch>
            <a:fillRect/>
          </a:stretch>
        </p:blipFill>
        <p:spPr>
          <a:xfrm>
            <a:off x="1040765" y="5837771"/>
            <a:ext cx="10078720" cy="1008380"/>
          </a:xfrm>
          <a:prstGeom prst="rect">
            <a:avLst/>
          </a:prstGeom>
        </p:spPr>
      </p:pic>
      <p:sp>
        <p:nvSpPr>
          <p:cNvPr id="7" name="圆角矩形 6"/>
          <p:cNvSpPr/>
          <p:nvPr>
            <p:custDataLst>
              <p:tags r:id="rId11"/>
            </p:custDataLst>
          </p:nvPr>
        </p:nvSpPr>
        <p:spPr>
          <a:xfrm>
            <a:off x="226060" y="118110"/>
            <a:ext cx="1465580" cy="57531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12"/>
            </p:custDataLst>
          </p:nvPr>
        </p:nvSpPr>
        <p:spPr>
          <a:xfrm>
            <a:off x="5287327" y="230505"/>
            <a:ext cx="2490470" cy="575310"/>
          </a:xfrm>
          <a:prstGeom prst="rect">
            <a:avLst/>
          </a:prstGeom>
          <a:noFill/>
        </p:spPr>
        <p:txBody>
          <a:bodyPr wrap="square" rtlCol="0">
            <a:noAutofit/>
          </a:bodyPr>
          <a:lstStyle/>
          <a:p>
            <a:r>
              <a:rPr lang="zh-CN" altLang="en-US" b="1" dirty="0">
                <a:latin typeface="华文仿宋" panose="02010600040101010101" pitchFamily="2" charset="-122"/>
                <a:ea typeface="华文仿宋" panose="02010600040101010101" pitchFamily="2" charset="-122"/>
              </a:rPr>
              <a:t>专业型硕士</a:t>
            </a:r>
          </a:p>
        </p:txBody>
      </p:sp>
      <p:sp>
        <p:nvSpPr>
          <p:cNvPr id="18" name="文本框 45"/>
          <p:cNvSpPr>
            <a:spLocks noChangeArrowheads="1"/>
          </p:cNvSpPr>
          <p:nvPr>
            <p:custDataLst>
              <p:tags r:id="rId13"/>
            </p:custDataLst>
          </p:nvPr>
        </p:nvSpPr>
        <p:spPr bwMode="auto">
          <a:xfrm>
            <a:off x="8985250" y="104140"/>
            <a:ext cx="312864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gn="ctr"/>
            <a:r>
              <a:rPr lang="zh-CN" altLang="en-US" sz="4000" b="1" dirty="0">
                <a:latin typeface="华文仿宋" panose="02010600040101010101" pitchFamily="2" charset="-122"/>
                <a:ea typeface="华文仿宋" panose="02010600040101010101" pitchFamily="2" charset="-122"/>
                <a:sym typeface="微软雅黑" panose="020B0503020204020204" charset="-122"/>
              </a:rPr>
              <a:t>关于考研</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ACF55A2-556B-8DB8-2FB7-AF79226F99D4}"/>
              </a:ext>
            </a:extLst>
          </p:cNvPr>
          <p:cNvPicPr>
            <a:picLocks noChangeAspect="1"/>
          </p:cNvPicPr>
          <p:nvPr>
            <p:custDataLst>
              <p:tags r:id="rId1"/>
            </p:custDataLst>
          </p:nvPr>
        </p:nvPicPr>
        <p:blipFill>
          <a:blip r:embed="rId4"/>
          <a:stretch>
            <a:fillRect/>
          </a:stretch>
        </p:blipFill>
        <p:spPr>
          <a:xfrm>
            <a:off x="635" y="0"/>
            <a:ext cx="12191365" cy="6987540"/>
          </a:xfrm>
          <a:prstGeom prst="rect">
            <a:avLst/>
          </a:prstGeom>
        </p:spPr>
      </p:pic>
      <p:sp>
        <p:nvSpPr>
          <p:cNvPr id="5" name="文本框 4"/>
          <p:cNvSpPr txBox="1"/>
          <p:nvPr/>
        </p:nvSpPr>
        <p:spPr>
          <a:xfrm>
            <a:off x="5150576" y="258445"/>
            <a:ext cx="2193925" cy="645160"/>
          </a:xfrm>
          <a:prstGeom prst="rect">
            <a:avLst/>
          </a:prstGeom>
          <a:noFill/>
        </p:spPr>
        <p:txBody>
          <a:bodyPr wrap="square" rtlCol="0">
            <a:spAutoFit/>
          </a:bodyPr>
          <a:lstStyle/>
          <a:p>
            <a:r>
              <a:rPr lang="zh-CN" altLang="en-US" sz="3600" b="1" dirty="0">
                <a:latin typeface="华文仿宋" panose="02010600040101010101" pitchFamily="2" charset="-122"/>
                <a:ea typeface="华文仿宋" panose="02010600040101010101" pitchFamily="2" charset="-122"/>
              </a:rPr>
              <a:t>录取情况</a:t>
            </a:r>
          </a:p>
        </p:txBody>
      </p:sp>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4626609" y="228600"/>
            <a:ext cx="2969895" cy="797560"/>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5" name="Shape 2685"/>
          <p:cNvSpPr/>
          <p:nvPr/>
        </p:nvSpPr>
        <p:spPr>
          <a:xfrm>
            <a:off x="21083588" y="2852738"/>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20618" y="19145"/>
                </a:moveTo>
                <a:cubicBezTo>
                  <a:pt x="20618" y="19959"/>
                  <a:pt x="19959" y="20618"/>
                  <a:pt x="19145" y="20618"/>
                </a:cubicBezTo>
                <a:cubicBezTo>
                  <a:pt x="18332" y="20618"/>
                  <a:pt x="17673" y="19959"/>
                  <a:pt x="17673" y="19145"/>
                </a:cubicBezTo>
                <a:lnTo>
                  <a:pt x="17673" y="14236"/>
                </a:lnTo>
                <a:cubicBezTo>
                  <a:pt x="17673" y="13424"/>
                  <a:pt x="18332" y="12764"/>
                  <a:pt x="19145" y="12764"/>
                </a:cubicBezTo>
                <a:cubicBezTo>
                  <a:pt x="19959" y="12764"/>
                  <a:pt x="20618" y="13424"/>
                  <a:pt x="20618" y="14236"/>
                </a:cubicBezTo>
                <a:cubicBezTo>
                  <a:pt x="20618" y="14236"/>
                  <a:pt x="20618" y="19145"/>
                  <a:pt x="20618" y="19145"/>
                </a:cubicBezTo>
                <a:close/>
                <a:moveTo>
                  <a:pt x="3927" y="14236"/>
                </a:moveTo>
                <a:lnTo>
                  <a:pt x="3927" y="19145"/>
                </a:lnTo>
                <a:cubicBezTo>
                  <a:pt x="3927" y="19959"/>
                  <a:pt x="3268" y="20618"/>
                  <a:pt x="2455" y="20618"/>
                </a:cubicBezTo>
                <a:cubicBezTo>
                  <a:pt x="1641" y="20618"/>
                  <a:pt x="982" y="19959"/>
                  <a:pt x="982" y="19145"/>
                </a:cubicBezTo>
                <a:lnTo>
                  <a:pt x="982" y="14236"/>
                </a:lnTo>
                <a:cubicBezTo>
                  <a:pt x="982" y="13424"/>
                  <a:pt x="1641" y="12764"/>
                  <a:pt x="2455" y="12764"/>
                </a:cubicBezTo>
                <a:cubicBezTo>
                  <a:pt x="3268" y="12764"/>
                  <a:pt x="3927" y="13424"/>
                  <a:pt x="3927" y="14236"/>
                </a:cubicBezTo>
                <a:moveTo>
                  <a:pt x="19636" y="11831"/>
                </a:moveTo>
                <a:lnTo>
                  <a:pt x="19636" y="5891"/>
                </a:lnTo>
                <a:cubicBezTo>
                  <a:pt x="19636" y="2638"/>
                  <a:pt x="16999" y="0"/>
                  <a:pt x="13745" y="0"/>
                </a:cubicBezTo>
                <a:lnTo>
                  <a:pt x="7855" y="0"/>
                </a:lnTo>
                <a:cubicBezTo>
                  <a:pt x="4601" y="0"/>
                  <a:pt x="1964" y="2638"/>
                  <a:pt x="1964" y="5891"/>
                </a:cubicBezTo>
                <a:lnTo>
                  <a:pt x="1964" y="11831"/>
                </a:lnTo>
                <a:cubicBezTo>
                  <a:pt x="843" y="12059"/>
                  <a:pt x="0" y="13049"/>
                  <a:pt x="0" y="14236"/>
                </a:cubicBezTo>
                <a:lnTo>
                  <a:pt x="0" y="19145"/>
                </a:lnTo>
                <a:cubicBezTo>
                  <a:pt x="0" y="20501"/>
                  <a:pt x="1099" y="21600"/>
                  <a:pt x="2455" y="21600"/>
                </a:cubicBezTo>
                <a:cubicBezTo>
                  <a:pt x="3810" y="21600"/>
                  <a:pt x="4909" y="20501"/>
                  <a:pt x="4909" y="19145"/>
                </a:cubicBezTo>
                <a:lnTo>
                  <a:pt x="4909" y="14236"/>
                </a:lnTo>
                <a:cubicBezTo>
                  <a:pt x="4909" y="13049"/>
                  <a:pt x="4066" y="12059"/>
                  <a:pt x="2945" y="11831"/>
                </a:cubicBezTo>
                <a:lnTo>
                  <a:pt x="2945" y="5891"/>
                </a:lnTo>
                <a:cubicBezTo>
                  <a:pt x="2945" y="3180"/>
                  <a:pt x="5144" y="982"/>
                  <a:pt x="7855" y="982"/>
                </a:cubicBezTo>
                <a:lnTo>
                  <a:pt x="13745" y="982"/>
                </a:lnTo>
                <a:cubicBezTo>
                  <a:pt x="16457" y="982"/>
                  <a:pt x="18655" y="3180"/>
                  <a:pt x="18655" y="5891"/>
                </a:cubicBezTo>
                <a:lnTo>
                  <a:pt x="18655" y="11831"/>
                </a:lnTo>
                <a:cubicBezTo>
                  <a:pt x="17534" y="12059"/>
                  <a:pt x="16691" y="13049"/>
                  <a:pt x="16691" y="14236"/>
                </a:cubicBezTo>
                <a:lnTo>
                  <a:pt x="16691" y="19145"/>
                </a:lnTo>
                <a:cubicBezTo>
                  <a:pt x="16691" y="20501"/>
                  <a:pt x="17790" y="21600"/>
                  <a:pt x="19145" y="21600"/>
                </a:cubicBezTo>
                <a:cubicBezTo>
                  <a:pt x="20501" y="21600"/>
                  <a:pt x="21600" y="20501"/>
                  <a:pt x="21600" y="19145"/>
                </a:cubicBezTo>
                <a:lnTo>
                  <a:pt x="21600" y="14236"/>
                </a:lnTo>
                <a:cubicBezTo>
                  <a:pt x="21600" y="13049"/>
                  <a:pt x="20757" y="12059"/>
                  <a:pt x="19636" y="11831"/>
                </a:cubicBezTo>
              </a:path>
            </a:pathLst>
          </a:custGeom>
          <a:solidFill>
            <a:srgbClr val="53585F"/>
          </a:solidFill>
          <a:ln w="12700">
            <a:miter lim="400000"/>
          </a:ln>
        </p:spPr>
        <p:txBody>
          <a:bodyPr lIns="38090" tIns="38090" rIns="38090" bIns="38090" anchor="ctr"/>
          <a:lstStyle/>
          <a:p>
            <a:pPr defTabSz="456565" fontAlgn="auto">
              <a:defRPr sz="3000" cap="none">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3000" strike="noStrike" noProof="1"/>
          </a:p>
        </p:txBody>
      </p:sp>
      <p:sp>
        <p:nvSpPr>
          <p:cNvPr id="2705" name="Shape 2705"/>
          <p:cNvSpPr/>
          <p:nvPr/>
        </p:nvSpPr>
        <p:spPr>
          <a:xfrm>
            <a:off x="21083588" y="4986338"/>
            <a:ext cx="558800" cy="558800"/>
          </a:xfrm>
          <a:custGeom>
            <a:avLst/>
            <a:gdLst/>
            <a:ahLst/>
            <a:cxnLst>
              <a:cxn ang="0">
                <a:pos x="wd2" y="hd2"/>
              </a:cxn>
              <a:cxn ang="5400000">
                <a:pos x="wd2" y="hd2"/>
              </a:cxn>
              <a:cxn ang="10800000">
                <a:pos x="wd2" y="hd2"/>
              </a:cxn>
              <a:cxn ang="16200000">
                <a:pos x="wd2" y="hd2"/>
              </a:cxn>
            </a:cxnLst>
            <a:rect l="0" t="0" r="r" b="b"/>
            <a:pathLst>
              <a:path w="21600" h="21600" extrusionOk="0">
                <a:moveTo>
                  <a:pt x="982" y="3820"/>
                </a:moveTo>
                <a:lnTo>
                  <a:pt x="7853" y="2877"/>
                </a:lnTo>
                <a:lnTo>
                  <a:pt x="7853" y="8838"/>
                </a:lnTo>
                <a:lnTo>
                  <a:pt x="982" y="8838"/>
                </a:lnTo>
                <a:cubicBezTo>
                  <a:pt x="982" y="8838"/>
                  <a:pt x="982" y="3820"/>
                  <a:pt x="982" y="3820"/>
                </a:cubicBezTo>
                <a:close/>
                <a:moveTo>
                  <a:pt x="0" y="9819"/>
                </a:moveTo>
                <a:lnTo>
                  <a:pt x="8835" y="9819"/>
                </a:lnTo>
                <a:lnTo>
                  <a:pt x="8835" y="1752"/>
                </a:lnTo>
                <a:lnTo>
                  <a:pt x="0" y="2964"/>
                </a:lnTo>
                <a:cubicBezTo>
                  <a:pt x="0" y="2964"/>
                  <a:pt x="0" y="9819"/>
                  <a:pt x="0" y="9819"/>
                </a:cubicBezTo>
                <a:close/>
                <a:moveTo>
                  <a:pt x="20618" y="8838"/>
                </a:moveTo>
                <a:lnTo>
                  <a:pt x="11771" y="8838"/>
                </a:lnTo>
                <a:lnTo>
                  <a:pt x="11771" y="2339"/>
                </a:lnTo>
                <a:lnTo>
                  <a:pt x="20618" y="1125"/>
                </a:lnTo>
                <a:cubicBezTo>
                  <a:pt x="20618" y="1125"/>
                  <a:pt x="20618" y="8838"/>
                  <a:pt x="20618" y="8838"/>
                </a:cubicBezTo>
                <a:close/>
                <a:moveTo>
                  <a:pt x="10789" y="1484"/>
                </a:moveTo>
                <a:lnTo>
                  <a:pt x="10789" y="9819"/>
                </a:lnTo>
                <a:lnTo>
                  <a:pt x="21600" y="9819"/>
                </a:lnTo>
                <a:lnTo>
                  <a:pt x="21600" y="0"/>
                </a:lnTo>
                <a:cubicBezTo>
                  <a:pt x="21600" y="0"/>
                  <a:pt x="10789" y="1484"/>
                  <a:pt x="10789" y="1484"/>
                </a:cubicBezTo>
                <a:close/>
                <a:moveTo>
                  <a:pt x="982" y="12763"/>
                </a:moveTo>
                <a:lnTo>
                  <a:pt x="7853" y="12763"/>
                </a:lnTo>
                <a:lnTo>
                  <a:pt x="7853" y="18722"/>
                </a:lnTo>
                <a:lnTo>
                  <a:pt x="982" y="17780"/>
                </a:lnTo>
                <a:cubicBezTo>
                  <a:pt x="982" y="17780"/>
                  <a:pt x="982" y="12763"/>
                  <a:pt x="982" y="12763"/>
                </a:cubicBezTo>
                <a:close/>
                <a:moveTo>
                  <a:pt x="0" y="18635"/>
                </a:moveTo>
                <a:lnTo>
                  <a:pt x="8835" y="19848"/>
                </a:lnTo>
                <a:lnTo>
                  <a:pt x="8835" y="11782"/>
                </a:lnTo>
                <a:lnTo>
                  <a:pt x="0" y="11782"/>
                </a:lnTo>
                <a:cubicBezTo>
                  <a:pt x="0" y="11782"/>
                  <a:pt x="0" y="18635"/>
                  <a:pt x="0" y="18635"/>
                </a:cubicBezTo>
                <a:close/>
                <a:moveTo>
                  <a:pt x="11771" y="12763"/>
                </a:moveTo>
                <a:lnTo>
                  <a:pt x="20618" y="12763"/>
                </a:lnTo>
                <a:lnTo>
                  <a:pt x="20618" y="20475"/>
                </a:lnTo>
                <a:lnTo>
                  <a:pt x="11771" y="19261"/>
                </a:lnTo>
                <a:cubicBezTo>
                  <a:pt x="11771" y="19261"/>
                  <a:pt x="11771" y="12763"/>
                  <a:pt x="11771" y="12763"/>
                </a:cubicBezTo>
                <a:close/>
                <a:moveTo>
                  <a:pt x="10789" y="20116"/>
                </a:moveTo>
                <a:lnTo>
                  <a:pt x="21600" y="21600"/>
                </a:lnTo>
                <a:lnTo>
                  <a:pt x="21600" y="11782"/>
                </a:lnTo>
                <a:lnTo>
                  <a:pt x="10789" y="11782"/>
                </a:lnTo>
                <a:cubicBezTo>
                  <a:pt x="10789" y="11782"/>
                  <a:pt x="10789" y="20116"/>
                  <a:pt x="10789" y="20116"/>
                </a:cubicBezTo>
                <a:close/>
              </a:path>
            </a:pathLst>
          </a:custGeom>
          <a:noFill/>
          <a:ln w="12700">
            <a:miter lim="400000"/>
          </a:ln>
        </p:spPr>
        <p:txBody>
          <a:bodyPr lIns="38090" tIns="38090" rIns="38090" bIns="38090" anchor="ctr"/>
          <a:lstStyle/>
          <a:p>
            <a:pPr defTabSz="456565" fontAlgn="auto">
              <a:defRPr sz="3000" cap="none">
                <a:solidFill>
                  <a:srgbClr val="FFFFFF"/>
                </a:solidFill>
                <a:effectLst>
                  <a:outerShdw blurRad="38100" dist="12700" dir="5400000" rotWithShape="0">
                    <a:srgbClr val="000000">
                      <a:alpha val="50000"/>
                    </a:srgbClr>
                  </a:outerShdw>
                </a:effectLst>
                <a:latin typeface="Gill Sans" panose="020B0502020104020203"/>
                <a:ea typeface="Gill Sans" panose="020B0502020104020203"/>
                <a:cs typeface="Gill Sans" panose="020B0502020104020203"/>
                <a:sym typeface="Gill Sans" panose="020B0502020104020203"/>
              </a:defRPr>
            </a:pPr>
            <a:endParaRPr sz="3000" strike="noStrike" noProof="1"/>
          </a:p>
        </p:txBody>
      </p:sp>
      <p:graphicFrame>
        <p:nvGraphicFramePr>
          <p:cNvPr id="9" name="表格 8"/>
          <p:cNvGraphicFramePr/>
          <p:nvPr/>
        </p:nvGraphicFramePr>
        <p:xfrm>
          <a:off x="1083310" y="1285240"/>
          <a:ext cx="4349750" cy="4521200"/>
        </p:xfrm>
        <a:graphic>
          <a:graphicData uri="http://schemas.openxmlformats.org/drawingml/2006/table">
            <a:tbl>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130175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tblGrid>
              <a:tr h="203200">
                <a:tc>
                  <a:txBody>
                    <a:bodyPr/>
                    <a:lstStyle/>
                    <a:p>
                      <a:pPr indent="0" algn="ctr">
                        <a:buNone/>
                      </a:pPr>
                      <a:r>
                        <a:rPr lang="zh-CN" sz="1100" b="0">
                          <a:solidFill>
                            <a:srgbClr val="000000"/>
                          </a:solidFill>
                          <a:latin typeface="Arial" panose="020B0604020202090204" pitchFamily="34" charset="0"/>
                          <a:ea typeface="宋体" pitchFamily="2" charset="-122"/>
                        </a:rPr>
                        <a:t>专业代码</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90204" pitchFamily="34" charset="0"/>
                          <a:ea typeface="宋体" pitchFamily="2" charset="-122"/>
                        </a:rPr>
                        <a:t>录取专业</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90204" pitchFamily="34" charset="0"/>
                          <a:ea typeface="宋体" pitchFamily="2" charset="-122"/>
                        </a:rPr>
                        <a:t>学校名称</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90204" pitchFamily="34" charset="0"/>
                          <a:ea typeface="宋体" pitchFamily="2" charset="-122"/>
                        </a:rPr>
                        <a:t>录取人数</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90204" pitchFamily="34" charset="0"/>
                          <a:ea typeface="宋体" pitchFamily="2" charset="-122"/>
                        </a:rPr>
                        <a:t>最低分</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90204" pitchFamily="34" charset="0"/>
                          <a:ea typeface="宋体" pitchFamily="2" charset="-122"/>
                        </a:rPr>
                        <a:t>目标分数</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200">
                <a:tc rowSpan="19">
                  <a:txBody>
                    <a:bodyPr/>
                    <a:lstStyle/>
                    <a:p>
                      <a:pPr indent="0" algn="ctr">
                        <a:buNone/>
                      </a:pPr>
                      <a:r>
                        <a:rPr lang="en-US" sz="1100" b="0">
                          <a:solidFill>
                            <a:srgbClr val="000000"/>
                          </a:solidFill>
                          <a:latin typeface="宋体" pitchFamily="2" charset="-122"/>
                        </a:rPr>
                        <a:t>095399</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19">
                  <a:txBody>
                    <a:bodyPr/>
                    <a:lstStyle/>
                    <a:p>
                      <a:pPr indent="0" algn="ctr">
                        <a:buNone/>
                      </a:pPr>
                      <a:r>
                        <a:rPr lang="zh-CN" sz="1100" b="0">
                          <a:solidFill>
                            <a:srgbClr val="000000"/>
                          </a:solidFill>
                          <a:latin typeface="Arial" panose="020B0604020202090204" pitchFamily="34" charset="0"/>
                          <a:ea typeface="宋体" pitchFamily="2" charset="-122"/>
                        </a:rPr>
                        <a:t>风景园林</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0">
                          <a:solidFill>
                            <a:srgbClr val="000000"/>
                          </a:solidFill>
                          <a:latin typeface="Arial" panose="020B0604020202090204" pitchFamily="34" charset="0"/>
                          <a:ea typeface="宋体" pitchFamily="2" charset="-122"/>
                        </a:rPr>
                        <a:t>华中农业大学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31</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341</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370</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江西农业大学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139</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273</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354</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昆明理工大学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19</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284</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308</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聊城大学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41</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338</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367</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南京林业大学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95</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334</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373</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南京农业大学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29</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354</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373</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青岛农业大学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42</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266</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298</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上海应用技术大学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45</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253</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304</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安徽农业大学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46</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249</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308</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安徽建筑大学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30</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267</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299</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北京林业大学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119</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298</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362</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长江大学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46</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272</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322</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成都理工大学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92</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303</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340</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福建农林大学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90</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广东工业大学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31</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267</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332</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云南农业大学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23</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254</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307</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浙江理工大学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24</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329</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359</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indent="0" algn="ctr">
                        <a:buNone/>
                      </a:pPr>
                      <a:r>
                        <a:rPr lang="zh-CN" sz="1100" b="0">
                          <a:solidFill>
                            <a:srgbClr val="000000"/>
                          </a:solidFill>
                          <a:latin typeface="Arial" panose="020B0604020202090204" pitchFamily="34" charset="0"/>
                          <a:ea typeface="宋体" pitchFamily="2" charset="-122"/>
                        </a:rPr>
                        <a:t>中南林业科技大学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57</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343</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386</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100" b="0">
                          <a:solidFill>
                            <a:srgbClr val="000000"/>
                          </a:solidFill>
                          <a:latin typeface="Arial" panose="020B0604020202090204" pitchFamily="34" charset="0"/>
                          <a:ea typeface="宋体" pitchFamily="2" charset="-122"/>
                        </a:rPr>
                        <a:t>重庆交通大学</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40</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299</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宋体" pitchFamily="2" charset="-122"/>
                        </a:rPr>
                        <a:t>327</a:t>
                      </a:r>
                      <a:endParaRPr lang="en-US" altLang="en-US" sz="1100" b="0">
                        <a:solidFill>
                          <a:srgbClr val="000000"/>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9"/>
                  </a:ext>
                </a:extLst>
              </a:tr>
            </a:tbl>
          </a:graphicData>
        </a:graphic>
      </p:graphicFrame>
      <p:graphicFrame>
        <p:nvGraphicFramePr>
          <p:cNvPr id="10" name="表格 9"/>
          <p:cNvGraphicFramePr/>
          <p:nvPr/>
        </p:nvGraphicFramePr>
        <p:xfrm>
          <a:off x="6416357" y="1285240"/>
          <a:ext cx="4408488" cy="2260600"/>
        </p:xfrm>
        <a:graphic>
          <a:graphicData uri="http://schemas.openxmlformats.org/drawingml/2006/table">
            <a:tbl>
              <a:tblPr/>
              <a:tblGrid>
                <a:gridCol w="1292225">
                  <a:extLst>
                    <a:ext uri="{9D8B030D-6E8A-4147-A177-3AD203B41FA5}">
                      <a16:colId xmlns:a16="http://schemas.microsoft.com/office/drawing/2014/main" val="20000"/>
                    </a:ext>
                  </a:extLst>
                </a:gridCol>
                <a:gridCol w="1512888">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993775">
                  <a:extLst>
                    <a:ext uri="{9D8B030D-6E8A-4147-A177-3AD203B41FA5}">
                      <a16:colId xmlns:a16="http://schemas.microsoft.com/office/drawing/2014/main" val="20003"/>
                    </a:ext>
                  </a:extLst>
                </a:gridCol>
              </a:tblGrid>
              <a:tr h="203200">
                <a:tc>
                  <a:txBody>
                    <a:bodyPr/>
                    <a:lstStyle/>
                    <a:p>
                      <a:pPr indent="0" algn="ctr">
                        <a:buNone/>
                      </a:pPr>
                      <a:r>
                        <a:rPr lang="zh-CN" sz="1100" b="1">
                          <a:solidFill>
                            <a:schemeClr val="bg1"/>
                          </a:solidFill>
                          <a:latin typeface="Arial" panose="020B0604020202090204" pitchFamily="34" charset="0"/>
                          <a:ea typeface="宋体" pitchFamily="2" charset="-122"/>
                        </a:rPr>
                        <a:t>院校</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招生人数</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复试分数线</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上海工程技术大学</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艺术设计学院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90</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362</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6060">
                <a:tc>
                  <a:txBody>
                    <a:bodyPr/>
                    <a:lstStyle/>
                    <a:p>
                      <a:pPr indent="0" algn="ctr">
                        <a:buNone/>
                      </a:pPr>
                      <a:r>
                        <a:rPr lang="zh-CN" sz="1100" b="1">
                          <a:solidFill>
                            <a:schemeClr val="bg1"/>
                          </a:solidFill>
                          <a:latin typeface="Arial" panose="020B0604020202090204" pitchFamily="34" charset="0"/>
                          <a:ea typeface="宋体" pitchFamily="2" charset="-122"/>
                        </a:rPr>
                        <a:t>西安工程大学</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服饰与艺术设计学院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78</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365</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陕西科技大学</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设计与艺术设计学院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68</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362</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云南大学</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艺术与设计学院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41</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352</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西京学院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设计艺术学院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50</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362</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广西师范大学</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设计学院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50</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352</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泉州师范学院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美术与设计学院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46</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362</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上海理工大学</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出版物设计与媒体传播</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39</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362</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中原工学院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艺术设计学院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18</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dirty="0">
                          <a:solidFill>
                            <a:schemeClr val="bg1"/>
                          </a:solidFill>
                          <a:latin typeface="宋体" pitchFamily="2" charset="-122"/>
                        </a:rPr>
                        <a:t>362</a:t>
                      </a:r>
                      <a:endParaRPr lang="en-US" altLang="en-US" sz="1100" b="1" dirty="0">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11" name="表格 10"/>
          <p:cNvGraphicFramePr/>
          <p:nvPr/>
        </p:nvGraphicFramePr>
        <p:xfrm>
          <a:off x="6111557" y="3771900"/>
          <a:ext cx="5018088" cy="2034540"/>
        </p:xfrm>
        <a:graphic>
          <a:graphicData uri="http://schemas.openxmlformats.org/drawingml/2006/table">
            <a:tbl>
              <a:tblPr/>
              <a:tblGrid>
                <a:gridCol w="1292225">
                  <a:extLst>
                    <a:ext uri="{9D8B030D-6E8A-4147-A177-3AD203B41FA5}">
                      <a16:colId xmlns:a16="http://schemas.microsoft.com/office/drawing/2014/main" val="20000"/>
                    </a:ext>
                  </a:extLst>
                </a:gridCol>
                <a:gridCol w="1512888">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993775">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203200">
                <a:tc>
                  <a:txBody>
                    <a:bodyPr/>
                    <a:lstStyle/>
                    <a:p>
                      <a:pPr indent="0" algn="ctr">
                        <a:buNone/>
                      </a:pPr>
                      <a:r>
                        <a:rPr lang="zh-CN" sz="1100" b="1">
                          <a:solidFill>
                            <a:schemeClr val="bg1"/>
                          </a:solidFill>
                          <a:latin typeface="Arial" panose="020B0604020202090204" pitchFamily="34" charset="0"/>
                          <a:ea typeface="宋体" pitchFamily="2" charset="-122"/>
                        </a:rPr>
                        <a:t>招生单位</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学科专业</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dirty="0">
                          <a:solidFill>
                            <a:schemeClr val="bg1"/>
                          </a:solidFill>
                          <a:latin typeface="Arial" panose="020B0604020202090204" pitchFamily="34" charset="0"/>
                          <a:ea typeface="宋体" pitchFamily="2" charset="-122"/>
                        </a:rPr>
                        <a:t>拟招生人数</a:t>
                      </a:r>
                      <a:endParaRPr lang="en-US" altLang="en-US" sz="1100" b="1" dirty="0">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备注</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中国矿业大学</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建筑与设计学院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设计</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31</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含推免</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南京林业大学</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艺术设计学院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设计</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59</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推免较多</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3200">
                <a:tc rowSpan="2">
                  <a:txBody>
                    <a:bodyPr/>
                    <a:lstStyle/>
                    <a:p>
                      <a:pPr indent="0" algn="ctr">
                        <a:buNone/>
                      </a:pPr>
                      <a:r>
                        <a:rPr lang="zh-CN" sz="1100" b="1">
                          <a:solidFill>
                            <a:schemeClr val="bg1"/>
                          </a:solidFill>
                          <a:latin typeface="Arial" panose="020B0604020202090204" pitchFamily="34" charset="0"/>
                          <a:ea typeface="宋体" pitchFamily="2" charset="-122"/>
                        </a:rPr>
                        <a:t>南京艺术学院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设计学院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设计</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93</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含推免</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320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indent="0" algn="ctr">
                        <a:buNone/>
                      </a:pPr>
                      <a:r>
                        <a:rPr lang="zh-CN" sz="1100" b="1">
                          <a:solidFill>
                            <a:schemeClr val="bg1"/>
                          </a:solidFill>
                          <a:latin typeface="Arial" panose="020B0604020202090204" pitchFamily="34" charset="0"/>
                          <a:ea typeface="宋体" pitchFamily="2" charset="-122"/>
                        </a:rPr>
                        <a:t>工业设计学院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设计</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26</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南京信息工程大学</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艺术学院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设计</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25</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含推免</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江苏大学</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艺术学院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设计</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25</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含推免</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江苏海洋大学</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艺术设计学院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设计</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dirty="0">
                          <a:solidFill>
                            <a:schemeClr val="bg1"/>
                          </a:solidFill>
                          <a:latin typeface="宋体" pitchFamily="2" charset="-122"/>
                        </a:rPr>
                        <a:t>22</a:t>
                      </a:r>
                      <a:endParaRPr lang="en-US" altLang="en-US" sz="1100" b="1" dirty="0">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含推免</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03200">
                <a:tc>
                  <a:txBody>
                    <a:bodyPr/>
                    <a:lstStyle/>
                    <a:p>
                      <a:pPr indent="0" algn="ctr">
                        <a:buNone/>
                      </a:pPr>
                      <a:r>
                        <a:rPr lang="zh-CN" sz="1100" b="1">
                          <a:solidFill>
                            <a:schemeClr val="bg1"/>
                          </a:solidFill>
                          <a:latin typeface="Arial" panose="020B0604020202090204" pitchFamily="34" charset="0"/>
                          <a:ea typeface="宋体" pitchFamily="2" charset="-122"/>
                        </a:rPr>
                        <a:t>南通大学</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艺术学院</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a:solidFill>
                            <a:schemeClr val="bg1"/>
                          </a:solidFill>
                          <a:latin typeface="Arial" panose="020B0604020202090204" pitchFamily="34" charset="0"/>
                          <a:ea typeface="宋体" pitchFamily="2" charset="-122"/>
                        </a:rPr>
                        <a:t>设计</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chemeClr val="bg1"/>
                          </a:solidFill>
                          <a:latin typeface="宋体" pitchFamily="2" charset="-122"/>
                        </a:rPr>
                        <a:t>38</a:t>
                      </a:r>
                      <a:endParaRPr lang="en-US" altLang="en-US" sz="1100" b="1">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zh-CN" sz="1100" b="1" dirty="0">
                          <a:solidFill>
                            <a:schemeClr val="bg1"/>
                          </a:solidFill>
                          <a:latin typeface="Arial" panose="020B0604020202090204" pitchFamily="34" charset="0"/>
                          <a:ea typeface="宋体" pitchFamily="2" charset="-122"/>
                        </a:rPr>
                        <a:t>含推免</a:t>
                      </a:r>
                      <a:endParaRPr lang="en-US" altLang="en-US" sz="1100" b="1" dirty="0">
                        <a:solidFill>
                          <a:schemeClr val="bg1"/>
                        </a:solidFill>
                        <a:latin typeface="宋体" pitchFamily="2" charset="-122"/>
                      </a:endParaRPr>
                    </a:p>
                  </a:txBody>
                  <a:tcPr marL="12700" marR="12700" marT="1270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12" name="文本框 11"/>
          <p:cNvSpPr txBox="1"/>
          <p:nvPr/>
        </p:nvSpPr>
        <p:spPr>
          <a:xfrm>
            <a:off x="1773555" y="6065520"/>
            <a:ext cx="2969895" cy="368300"/>
          </a:xfrm>
          <a:prstGeom prst="rect">
            <a:avLst/>
          </a:prstGeom>
          <a:noFill/>
        </p:spPr>
        <p:txBody>
          <a:bodyPr wrap="square" rtlCol="0">
            <a:spAutoFit/>
          </a:bodyPr>
          <a:lstStyle/>
          <a:p>
            <a:r>
              <a:rPr lang="zh-CN" altLang="en-US" b="1" dirty="0">
                <a:latin typeface="华文仿宋" panose="02010600040101010101" pitchFamily="2" charset="-122"/>
                <a:ea typeface="华文仿宋" panose="02010600040101010101" pitchFamily="2" charset="-122"/>
              </a:rPr>
              <a:t>风景园林</a:t>
            </a:r>
            <a:r>
              <a:rPr lang="en-US" altLang="zh-CN" b="1" dirty="0">
                <a:latin typeface="华文仿宋" panose="02010600040101010101" pitchFamily="2" charset="-122"/>
                <a:ea typeface="华文仿宋" panose="02010600040101010101" pitchFamily="2" charset="-122"/>
              </a:rPr>
              <a:t>2023</a:t>
            </a:r>
            <a:r>
              <a:rPr lang="zh-CN" altLang="en-US" b="1" dirty="0">
                <a:latin typeface="华文仿宋" panose="02010600040101010101" pitchFamily="2" charset="-122"/>
                <a:ea typeface="华文仿宋" panose="02010600040101010101" pitchFamily="2" charset="-122"/>
              </a:rPr>
              <a:t>年录取情况</a:t>
            </a:r>
          </a:p>
        </p:txBody>
      </p:sp>
      <p:sp>
        <p:nvSpPr>
          <p:cNvPr id="13" name="文本框 12"/>
          <p:cNvSpPr txBox="1"/>
          <p:nvPr>
            <p:custDataLst>
              <p:tags r:id="rId2"/>
            </p:custDataLst>
          </p:nvPr>
        </p:nvSpPr>
        <p:spPr>
          <a:xfrm>
            <a:off x="7262495" y="6032500"/>
            <a:ext cx="2969895" cy="368300"/>
          </a:xfrm>
          <a:prstGeom prst="rect">
            <a:avLst/>
          </a:prstGeom>
          <a:noFill/>
        </p:spPr>
        <p:txBody>
          <a:bodyPr wrap="square" rtlCol="0">
            <a:spAutoFit/>
          </a:bodyPr>
          <a:lstStyle/>
          <a:p>
            <a:r>
              <a:rPr lang="en-US" altLang="zh-CN" b="1" dirty="0">
                <a:solidFill>
                  <a:schemeClr val="bg1"/>
                </a:solidFill>
                <a:latin typeface="华文仿宋" panose="02010600040101010101" pitchFamily="2" charset="-122"/>
                <a:ea typeface="华文仿宋" panose="02010600040101010101" pitchFamily="2" charset="-122"/>
              </a:rPr>
              <a:t>25</a:t>
            </a:r>
            <a:r>
              <a:rPr lang="zh-CN" altLang="en-US" b="1" dirty="0">
                <a:solidFill>
                  <a:schemeClr val="bg1"/>
                </a:solidFill>
                <a:latin typeface="华文仿宋" panose="02010600040101010101" pitchFamily="2" charset="-122"/>
                <a:ea typeface="华文仿宋" panose="02010600040101010101" pitchFamily="2" charset="-122"/>
              </a:rPr>
              <a:t>届设计类考研择校</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4"/>
          <a:stretch>
            <a:fillRect/>
          </a:stretch>
        </p:blipFill>
        <p:spPr>
          <a:xfrm>
            <a:off x="635" y="0"/>
            <a:ext cx="12191365" cy="6987540"/>
          </a:xfrm>
          <a:prstGeom prst="rect">
            <a:avLst/>
          </a:prstGeom>
        </p:spPr>
      </p:pic>
      <p:sp>
        <p:nvSpPr>
          <p:cNvPr id="11" name="文本框 19" descr="e7d195523061f1c0d318120d6aeaf1b6ccceb6ba3da59c0775C5DE19DDDEBC09ED96DBD9900D9848D623ECAD1D4904B78047D0015C22C8BE97228BE8B5BFF08FE7A3AE04126DA07312A96C0F69F9BAB7BA6E35FF2CBAE28C681303001EA44E5B8F22B91C17C3F06AF8E4B6873BC3126153246E4A023F43E85D498761B4ABD1749CB0B56E24278C675E447BB657AE8112"/>
          <p:cNvSpPr txBox="1"/>
          <p:nvPr>
            <p:custDataLst>
              <p:tags r:id="rId2"/>
            </p:custDataLst>
          </p:nvPr>
        </p:nvSpPr>
        <p:spPr>
          <a:xfrm>
            <a:off x="1997476" y="2027169"/>
            <a:ext cx="9907479" cy="1685077"/>
          </a:xfrm>
          <a:prstGeom prst="rect">
            <a:avLst/>
          </a:prstGeom>
          <a:noFill/>
        </p:spPr>
        <p:txBody>
          <a:bodyPr wrap="square" rtlCol="0">
            <a:spAutoFit/>
          </a:bodyPr>
          <a:lstStyle/>
          <a:p>
            <a:pPr algn="l" defTabSz="914400">
              <a:lnSpc>
                <a:spcPct val="125000"/>
              </a:lnSpc>
              <a:spcBef>
                <a:spcPts val="0"/>
              </a:spcBef>
              <a:spcAft>
                <a:spcPts val="0"/>
              </a:spcAft>
              <a:defRPr/>
            </a:pPr>
            <a:r>
              <a:rPr lang="en-US" altLang="zh-CN" sz="4400" b="1" kern="0" dirty="0">
                <a:solidFill>
                  <a:schemeClr val="bg1"/>
                </a:solidFill>
                <a:latin typeface="楷体" panose="02010609060101010101" charset="-122"/>
                <a:ea typeface="楷体" panose="02010609060101010101" charset="-122"/>
                <a:sym typeface="+mn-ea"/>
              </a:rPr>
              <a:t>1</a:t>
            </a:r>
            <a:r>
              <a:rPr lang="en-US" altLang="zh-CN" sz="9600" b="1" kern="0" dirty="0">
                <a:solidFill>
                  <a:schemeClr val="bg1"/>
                </a:solidFill>
                <a:latin typeface="楷体" panose="02010609060101010101" charset="-122"/>
                <a:ea typeface="楷体" panose="02010609060101010101" charset="-122"/>
                <a:sym typeface="+mn-ea"/>
              </a:rPr>
              <a:t>.</a:t>
            </a:r>
            <a:r>
              <a:rPr lang="zh-CN" altLang="en-US" sz="4400" b="1" kern="0" dirty="0">
                <a:solidFill>
                  <a:schemeClr val="bg1"/>
                </a:solidFill>
                <a:latin typeface="楷体" panose="02010609060101010101" charset="-122"/>
                <a:ea typeface="楷体" panose="02010609060101010101" charset="-122"/>
                <a:sym typeface="+mn-ea"/>
              </a:rPr>
              <a:t>胡铉钰同学境内考研升学经历</a:t>
            </a:r>
          </a:p>
        </p:txBody>
      </p:sp>
    </p:spTree>
    <p:extLst>
      <p:ext uri="{BB962C8B-B14F-4D97-AF65-F5344CB8AC3E}">
        <p14:creationId xmlns:p14="http://schemas.microsoft.com/office/powerpoint/2010/main" val="174996409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53FAB26-E1CE-876B-359F-0ED82A83DCA0}"/>
              </a:ext>
            </a:extLst>
          </p:cNvPr>
          <p:cNvPicPr>
            <a:picLocks noChangeAspect="1"/>
          </p:cNvPicPr>
          <p:nvPr>
            <p:custDataLst>
              <p:tags r:id="rId1"/>
            </p:custDataLst>
          </p:nvPr>
        </p:nvPicPr>
        <p:blipFill>
          <a:blip r:embed="rId5"/>
          <a:stretch>
            <a:fillRect/>
          </a:stretch>
        </p:blipFill>
        <p:spPr>
          <a:xfrm>
            <a:off x="635" y="0"/>
            <a:ext cx="12191365" cy="698754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853396" y="210775"/>
            <a:ext cx="2741295" cy="797560"/>
            <a:chOff x="690" y="558"/>
            <a:chExt cx="6916" cy="1256"/>
          </a:xfrm>
        </p:grpSpPr>
        <p:sp>
          <p:nvSpPr>
            <p:cNvPr id="5" name="文本框 4"/>
            <p:cNvSpPr txBox="1"/>
            <p:nvPr/>
          </p:nvSpPr>
          <p:spPr>
            <a:xfrm>
              <a:off x="1309" y="678"/>
              <a:ext cx="5405" cy="1016"/>
            </a:xfrm>
            <a:prstGeom prst="rect">
              <a:avLst/>
            </a:prstGeom>
            <a:noFill/>
          </p:spPr>
          <p:txBody>
            <a:bodyPr wrap="square" rtlCol="0">
              <a:spAutoFit/>
            </a:bodyPr>
            <a:lstStyle/>
            <a:p>
              <a:r>
                <a:rPr lang="zh-CN" altLang="en-US" sz="3600" b="1" dirty="0">
                  <a:latin typeface="华文仿宋" panose="02010600040101010101" pitchFamily="2" charset="-122"/>
                  <a:ea typeface="华文仿宋" panose="02010600040101010101" pitchFamily="2" charset="-122"/>
                </a:rPr>
                <a:t>考试科目</a:t>
              </a:r>
            </a:p>
          </p:txBody>
        </p:sp>
        <p:sp>
          <p:nvSpPr>
            <p:cNvPr id="4" name="圆角矩形 3"/>
            <p:cNvSpPr/>
            <p:nvPr/>
          </p:nvSpPr>
          <p:spPr>
            <a:xfrm>
              <a:off x="690" y="558"/>
              <a:ext cx="6916" cy="1256"/>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7665720" y="658790"/>
            <a:ext cx="2991485" cy="368300"/>
          </a:xfrm>
          <a:prstGeom prst="rect">
            <a:avLst/>
          </a:prstGeom>
          <a:noFill/>
        </p:spPr>
        <p:txBody>
          <a:bodyPr wrap="square" rtlCol="0">
            <a:spAutoFit/>
          </a:bodyPr>
          <a:lstStyle/>
          <a:p>
            <a:r>
              <a:rPr lang="zh-CN" altLang="en-US" b="1" dirty="0">
                <a:latin typeface="华文仿宋" panose="02010600040101010101" pitchFamily="2" charset="-122"/>
                <a:ea typeface="华文仿宋" panose="02010600040101010101" pitchFamily="2" charset="-122"/>
              </a:rPr>
              <a:t>以浙江农林大学为例</a:t>
            </a:r>
          </a:p>
        </p:txBody>
      </p:sp>
      <p:sp>
        <p:nvSpPr>
          <p:cNvPr id="11" name="文本框 10"/>
          <p:cNvSpPr txBox="1"/>
          <p:nvPr/>
        </p:nvSpPr>
        <p:spPr>
          <a:xfrm>
            <a:off x="831215" y="1414145"/>
            <a:ext cx="5043805" cy="2214880"/>
          </a:xfrm>
          <a:prstGeom prst="rect">
            <a:avLst/>
          </a:prstGeom>
          <a:noFill/>
        </p:spPr>
        <p:txBody>
          <a:bodyPr wrap="square" rtlCol="0">
            <a:spAutoFit/>
          </a:bodyPr>
          <a:lstStyle/>
          <a:p>
            <a:pPr>
              <a:lnSpc>
                <a:spcPct val="150000"/>
              </a:lnSpc>
            </a:pPr>
            <a:r>
              <a:rPr lang="en-US" altLang="zh-CN" sz="2000" b="1" dirty="0">
                <a:latin typeface="华文仿宋" panose="02010600040101010101" pitchFamily="2" charset="-122"/>
                <a:ea typeface="华文仿宋" panose="02010600040101010101" pitchFamily="2" charset="-122"/>
              </a:rPr>
              <a:t>083400</a:t>
            </a:r>
            <a:r>
              <a:rPr lang="zh-CN" altLang="en-US" sz="2000" b="1" dirty="0">
                <a:latin typeface="华文仿宋" panose="02010600040101010101" pitchFamily="2" charset="-122"/>
                <a:ea typeface="华文仿宋" panose="02010600040101010101" pitchFamily="2" charset="-122"/>
              </a:rPr>
              <a:t>风景园林学（工学）</a:t>
            </a:r>
          </a:p>
          <a:p>
            <a:pPr>
              <a:lnSpc>
                <a:spcPct val="150000"/>
              </a:lnSpc>
            </a:pPr>
            <a:r>
              <a:rPr lang="en-US" altLang="zh-CN" dirty="0">
                <a:latin typeface="华文仿宋" panose="02010600040101010101" pitchFamily="2" charset="-122"/>
                <a:ea typeface="华文仿宋" panose="02010600040101010101" pitchFamily="2" charset="-122"/>
              </a:rPr>
              <a:t>1.101-</a:t>
            </a:r>
            <a:r>
              <a:rPr lang="zh-CN" altLang="en-US" dirty="0">
                <a:latin typeface="华文仿宋" panose="02010600040101010101" pitchFamily="2" charset="-122"/>
                <a:ea typeface="华文仿宋" panose="02010600040101010101" pitchFamily="2" charset="-122"/>
              </a:rPr>
              <a:t>思想政治理论</a:t>
            </a:r>
          </a:p>
          <a:p>
            <a:pPr>
              <a:lnSpc>
                <a:spcPct val="150000"/>
              </a:lnSpc>
            </a:pPr>
            <a:r>
              <a:rPr lang="en-US" altLang="zh-CN" dirty="0">
                <a:latin typeface="华文仿宋" panose="02010600040101010101" pitchFamily="2" charset="-122"/>
                <a:ea typeface="华文仿宋" panose="02010600040101010101" pitchFamily="2" charset="-122"/>
              </a:rPr>
              <a:t>2.201-</a:t>
            </a:r>
            <a:r>
              <a:rPr lang="zh-CN" altLang="en-US" dirty="0">
                <a:latin typeface="华文仿宋" panose="02010600040101010101" pitchFamily="2" charset="-122"/>
                <a:ea typeface="华文仿宋" panose="02010600040101010101" pitchFamily="2" charset="-122"/>
              </a:rPr>
              <a:t>英语一</a:t>
            </a:r>
          </a:p>
          <a:p>
            <a:pPr>
              <a:lnSpc>
                <a:spcPct val="150000"/>
              </a:lnSpc>
            </a:pPr>
            <a:r>
              <a:rPr lang="en-US" altLang="zh-CN" dirty="0">
                <a:latin typeface="华文仿宋" panose="02010600040101010101" pitchFamily="2" charset="-122"/>
                <a:ea typeface="华文仿宋" panose="02010600040101010101" pitchFamily="2" charset="-122"/>
              </a:rPr>
              <a:t>3.614-</a:t>
            </a:r>
            <a:r>
              <a:rPr lang="zh-CN" altLang="en-US" dirty="0">
                <a:latin typeface="华文仿宋" panose="02010600040101010101" pitchFamily="2" charset="-122"/>
                <a:ea typeface="华文仿宋" panose="02010600040101010101" pitchFamily="2" charset="-122"/>
              </a:rPr>
              <a:t>风景园林综合理论</a:t>
            </a:r>
          </a:p>
          <a:p>
            <a:pPr>
              <a:lnSpc>
                <a:spcPct val="150000"/>
              </a:lnSpc>
            </a:pPr>
            <a:r>
              <a:rPr lang="en-US" altLang="zh-CN" dirty="0">
                <a:latin typeface="华文仿宋" panose="02010600040101010101" pitchFamily="2" charset="-122"/>
                <a:ea typeface="华文仿宋" panose="02010600040101010101" pitchFamily="2" charset="-122"/>
              </a:rPr>
              <a:t>4.503-</a:t>
            </a:r>
            <a:r>
              <a:rPr lang="zh-CN" altLang="en-US" dirty="0">
                <a:latin typeface="华文仿宋" panose="02010600040101010101" pitchFamily="2" charset="-122"/>
                <a:ea typeface="华文仿宋" panose="02010600040101010101" pitchFamily="2" charset="-122"/>
              </a:rPr>
              <a:t>风景园林设计（</a:t>
            </a:r>
            <a:r>
              <a:rPr lang="en-US" altLang="zh-CN" dirty="0">
                <a:latin typeface="华文仿宋" panose="02010600040101010101" pitchFamily="2" charset="-122"/>
                <a:ea typeface="华文仿宋" panose="02010600040101010101" pitchFamily="2" charset="-122"/>
              </a:rPr>
              <a:t>6</a:t>
            </a:r>
            <a:r>
              <a:rPr lang="zh-CN" altLang="en-US" dirty="0">
                <a:latin typeface="华文仿宋" panose="02010600040101010101" pitchFamily="2" charset="-122"/>
                <a:ea typeface="华文仿宋" panose="02010600040101010101" pitchFamily="2" charset="-122"/>
              </a:rPr>
              <a:t>小时）</a:t>
            </a:r>
          </a:p>
        </p:txBody>
      </p:sp>
      <p:sp>
        <p:nvSpPr>
          <p:cNvPr id="12" name="文本框 11"/>
          <p:cNvSpPr txBox="1"/>
          <p:nvPr>
            <p:custDataLst>
              <p:tags r:id="rId2"/>
            </p:custDataLst>
          </p:nvPr>
        </p:nvSpPr>
        <p:spPr>
          <a:xfrm>
            <a:off x="6544945" y="1414145"/>
            <a:ext cx="5043805" cy="2214880"/>
          </a:xfrm>
          <a:prstGeom prst="rect">
            <a:avLst/>
          </a:prstGeom>
          <a:noFill/>
        </p:spPr>
        <p:txBody>
          <a:bodyPr wrap="square" rtlCol="0">
            <a:spAutoFit/>
          </a:bodyPr>
          <a:lstStyle/>
          <a:p>
            <a:pPr>
              <a:lnSpc>
                <a:spcPct val="150000"/>
              </a:lnSpc>
            </a:pPr>
            <a:r>
              <a:rPr lang="en-US" altLang="zh-CN" sz="2000" b="1" dirty="0">
                <a:latin typeface="华文仿宋" panose="02010600040101010101" pitchFamily="2" charset="-122"/>
                <a:ea typeface="华文仿宋" panose="02010600040101010101" pitchFamily="2" charset="-122"/>
              </a:rPr>
              <a:t>095300</a:t>
            </a:r>
            <a:r>
              <a:rPr lang="zh-CN" altLang="en-US" sz="2000" b="1" dirty="0">
                <a:latin typeface="华文仿宋" panose="02010600040101010101" pitchFamily="2" charset="-122"/>
                <a:ea typeface="华文仿宋" panose="02010600040101010101" pitchFamily="2" charset="-122"/>
              </a:rPr>
              <a:t>风景园林学（专业硕士）</a:t>
            </a:r>
          </a:p>
          <a:p>
            <a:pPr>
              <a:lnSpc>
                <a:spcPct val="150000"/>
              </a:lnSpc>
            </a:pPr>
            <a:r>
              <a:rPr lang="en-US" altLang="zh-CN" dirty="0">
                <a:latin typeface="华文仿宋" panose="02010600040101010101" pitchFamily="2" charset="-122"/>
                <a:ea typeface="华文仿宋" panose="02010600040101010101" pitchFamily="2" charset="-122"/>
              </a:rPr>
              <a:t>1.101-</a:t>
            </a:r>
            <a:r>
              <a:rPr lang="zh-CN" altLang="en-US" dirty="0">
                <a:latin typeface="华文仿宋" panose="02010600040101010101" pitchFamily="2" charset="-122"/>
                <a:ea typeface="华文仿宋" panose="02010600040101010101" pitchFamily="2" charset="-122"/>
              </a:rPr>
              <a:t>思想政治理论</a:t>
            </a:r>
          </a:p>
          <a:p>
            <a:pPr>
              <a:lnSpc>
                <a:spcPct val="150000"/>
              </a:lnSpc>
            </a:pPr>
            <a:r>
              <a:rPr lang="en-US" altLang="zh-CN" dirty="0">
                <a:latin typeface="华文仿宋" panose="02010600040101010101" pitchFamily="2" charset="-122"/>
                <a:ea typeface="华文仿宋" panose="02010600040101010101" pitchFamily="2" charset="-122"/>
              </a:rPr>
              <a:t>2.204-</a:t>
            </a:r>
            <a:r>
              <a:rPr lang="zh-CN" altLang="en-US" dirty="0">
                <a:latin typeface="华文仿宋" panose="02010600040101010101" pitchFamily="2" charset="-122"/>
                <a:ea typeface="华文仿宋" panose="02010600040101010101" pitchFamily="2" charset="-122"/>
              </a:rPr>
              <a:t>英语二</a:t>
            </a:r>
          </a:p>
          <a:p>
            <a:pPr>
              <a:lnSpc>
                <a:spcPct val="150000"/>
              </a:lnSpc>
            </a:pPr>
            <a:r>
              <a:rPr lang="en-US" altLang="zh-CN" b="1" dirty="0">
                <a:solidFill>
                  <a:schemeClr val="bg1"/>
                </a:solidFill>
                <a:latin typeface="华文仿宋" panose="02010600040101010101" pitchFamily="2" charset="-122"/>
                <a:ea typeface="华文仿宋" panose="02010600040101010101" pitchFamily="2" charset="-122"/>
              </a:rPr>
              <a:t>3.344-</a:t>
            </a:r>
            <a:r>
              <a:rPr lang="zh-CN" altLang="en-US" b="1" dirty="0">
                <a:solidFill>
                  <a:schemeClr val="bg1"/>
                </a:solidFill>
                <a:latin typeface="华文仿宋" panose="02010600040101010101" pitchFamily="2" charset="-122"/>
                <a:ea typeface="华文仿宋" panose="02010600040101010101" pitchFamily="2" charset="-122"/>
              </a:rPr>
              <a:t>风景园林基础</a:t>
            </a:r>
            <a:r>
              <a:rPr lang="en-US" altLang="zh-CN" b="1" dirty="0">
                <a:solidFill>
                  <a:schemeClr val="bg1"/>
                </a:solidFill>
                <a:latin typeface="华文仿宋" panose="02010600040101010101" pitchFamily="2" charset="-122"/>
                <a:ea typeface="华文仿宋" panose="02010600040101010101" pitchFamily="2" charset="-122"/>
              </a:rPr>
              <a:t>/844-</a:t>
            </a:r>
            <a:r>
              <a:rPr lang="zh-CN" altLang="en-US" b="1" dirty="0">
                <a:solidFill>
                  <a:schemeClr val="bg1"/>
                </a:solidFill>
                <a:latin typeface="华文仿宋" panose="02010600040101010101" pitchFamily="2" charset="-122"/>
                <a:ea typeface="华文仿宋" panose="02010600040101010101" pitchFamily="2" charset="-122"/>
              </a:rPr>
              <a:t>植物理论科目选考</a:t>
            </a:r>
          </a:p>
          <a:p>
            <a:pPr>
              <a:lnSpc>
                <a:spcPct val="150000"/>
              </a:lnSpc>
            </a:pPr>
            <a:r>
              <a:rPr lang="en-US" altLang="zh-CN" b="1" dirty="0">
                <a:solidFill>
                  <a:schemeClr val="bg1"/>
                </a:solidFill>
                <a:latin typeface="华文仿宋" panose="02010600040101010101" pitchFamily="2" charset="-122"/>
                <a:ea typeface="华文仿宋" panose="02010600040101010101" pitchFamily="2" charset="-122"/>
              </a:rPr>
              <a:t>4.503-</a:t>
            </a:r>
            <a:r>
              <a:rPr lang="zh-CN" altLang="en-US" b="1" dirty="0">
                <a:solidFill>
                  <a:schemeClr val="bg1"/>
                </a:solidFill>
                <a:latin typeface="华文仿宋" panose="02010600040101010101" pitchFamily="2" charset="-122"/>
                <a:ea typeface="华文仿宋" panose="02010600040101010101" pitchFamily="2" charset="-122"/>
              </a:rPr>
              <a:t>风景园林设计（</a:t>
            </a:r>
            <a:r>
              <a:rPr lang="en-US" altLang="zh-CN" b="1" dirty="0">
                <a:solidFill>
                  <a:schemeClr val="bg1"/>
                </a:solidFill>
                <a:latin typeface="华文仿宋" panose="02010600040101010101" pitchFamily="2" charset="-122"/>
                <a:ea typeface="华文仿宋" panose="02010600040101010101" pitchFamily="2" charset="-122"/>
              </a:rPr>
              <a:t>6</a:t>
            </a:r>
            <a:r>
              <a:rPr lang="zh-CN" altLang="en-US" b="1" dirty="0">
                <a:solidFill>
                  <a:schemeClr val="bg1"/>
                </a:solidFill>
                <a:latin typeface="华文仿宋" panose="02010600040101010101" pitchFamily="2" charset="-122"/>
                <a:ea typeface="华文仿宋" panose="02010600040101010101" pitchFamily="2" charset="-122"/>
              </a:rPr>
              <a:t>小时）</a:t>
            </a:r>
          </a:p>
        </p:txBody>
      </p:sp>
      <p:pic>
        <p:nvPicPr>
          <p:cNvPr id="13" name="图片 12"/>
          <p:cNvPicPr>
            <a:picLocks noChangeAspect="1"/>
          </p:cNvPicPr>
          <p:nvPr>
            <p:custDataLst>
              <p:tags r:id="rId3"/>
            </p:custDataLst>
          </p:nvPr>
        </p:nvPicPr>
        <p:blipFill>
          <a:blip r:embed="rId6"/>
          <a:srcRect l="2969" t="10792" r="4771" b="27758"/>
          <a:stretch>
            <a:fillRect/>
          </a:stretch>
        </p:blipFill>
        <p:spPr>
          <a:xfrm>
            <a:off x="1772285" y="3768090"/>
            <a:ext cx="7527925" cy="281622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E0F916E-6816-97DD-88C9-675128EDB4F7}"/>
              </a:ext>
            </a:extLst>
          </p:cNvPr>
          <p:cNvPicPr>
            <a:picLocks noChangeAspect="1"/>
          </p:cNvPicPr>
          <p:nvPr>
            <p:custDataLst>
              <p:tags r:id="rId1"/>
            </p:custDataLst>
          </p:nvPr>
        </p:nvPicPr>
        <p:blipFill>
          <a:blip r:embed="rId5"/>
          <a:stretch>
            <a:fillRect/>
          </a:stretch>
        </p:blipFill>
        <p:spPr>
          <a:xfrm>
            <a:off x="635" y="0"/>
            <a:ext cx="12191365" cy="698754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992732" y="323850"/>
            <a:ext cx="2741295" cy="797560"/>
            <a:chOff x="690" y="558"/>
            <a:chExt cx="6916" cy="1256"/>
          </a:xfrm>
        </p:grpSpPr>
        <p:sp>
          <p:nvSpPr>
            <p:cNvPr id="5" name="文本框 4"/>
            <p:cNvSpPr txBox="1"/>
            <p:nvPr/>
          </p:nvSpPr>
          <p:spPr>
            <a:xfrm>
              <a:off x="1309" y="678"/>
              <a:ext cx="5405" cy="1016"/>
            </a:xfrm>
            <a:prstGeom prst="rect">
              <a:avLst/>
            </a:prstGeom>
            <a:noFill/>
          </p:spPr>
          <p:txBody>
            <a:bodyPr wrap="square" rtlCol="0">
              <a:spAutoFit/>
            </a:bodyPr>
            <a:lstStyle/>
            <a:p>
              <a:r>
                <a:rPr lang="zh-CN" altLang="en-US" sz="3600" b="1" dirty="0">
                  <a:latin typeface="华文仿宋" panose="02010600040101010101" pitchFamily="2" charset="-122"/>
                  <a:ea typeface="华文仿宋" panose="02010600040101010101" pitchFamily="2" charset="-122"/>
                </a:rPr>
                <a:t>考试科目</a:t>
              </a:r>
            </a:p>
          </p:txBody>
        </p:sp>
        <p:sp>
          <p:nvSpPr>
            <p:cNvPr id="4" name="圆角矩形 3"/>
            <p:cNvSpPr/>
            <p:nvPr/>
          </p:nvSpPr>
          <p:spPr>
            <a:xfrm>
              <a:off x="690" y="558"/>
              <a:ext cx="6916" cy="1256"/>
            </a:xfrm>
            <a:prstGeom prst="round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p:cNvPicPr>
            <a:picLocks noChangeAspect="1"/>
          </p:cNvPicPr>
          <p:nvPr>
            <p:custDataLst>
              <p:tags r:id="rId2"/>
            </p:custDataLst>
          </p:nvPr>
        </p:nvPicPr>
        <p:blipFill>
          <a:blip r:embed="rId6"/>
          <a:srcRect b="28324"/>
          <a:stretch>
            <a:fillRect/>
          </a:stretch>
        </p:blipFill>
        <p:spPr>
          <a:xfrm>
            <a:off x="826135" y="1452880"/>
            <a:ext cx="5143500" cy="3840480"/>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custDataLst>
              <p:tags r:id="rId3"/>
            </p:custDataLst>
          </p:nvPr>
        </p:nvPicPr>
        <p:blipFill>
          <a:blip r:embed="rId7"/>
          <a:srcRect t="225" b="14648"/>
          <a:stretch>
            <a:fillRect/>
          </a:stretch>
        </p:blipFill>
        <p:spPr>
          <a:xfrm>
            <a:off x="6953250" y="1452880"/>
            <a:ext cx="4543425" cy="4158615"/>
          </a:xfrm>
          <a:prstGeom prst="rect">
            <a:avLst/>
          </a:prstGeom>
          <a:ln>
            <a:noFill/>
          </a:ln>
          <a:effectLst>
            <a:outerShdw blurRad="292100" dist="139700" dir="2700000" algn="tl" rotWithShape="0">
              <a:srgbClr val="333333">
                <a:alpha val="65000"/>
              </a:srgbClr>
            </a:outerShdw>
          </a:effectLst>
        </p:spPr>
      </p:pic>
      <p:sp>
        <p:nvSpPr>
          <p:cNvPr id="8" name="文本框 7"/>
          <p:cNvSpPr txBox="1"/>
          <p:nvPr/>
        </p:nvSpPr>
        <p:spPr>
          <a:xfrm>
            <a:off x="826135" y="5410200"/>
            <a:ext cx="1639570" cy="883768"/>
          </a:xfrm>
          <a:prstGeom prst="rect">
            <a:avLst/>
          </a:prstGeom>
          <a:noFill/>
        </p:spPr>
        <p:txBody>
          <a:bodyPr wrap="square" rtlCol="0">
            <a:spAutoFit/>
          </a:bodyPr>
          <a:lstStyle/>
          <a:p>
            <a:pPr marL="285750" indent="-285750">
              <a:lnSpc>
                <a:spcPct val="150000"/>
              </a:lnSpc>
              <a:buFont typeface="Wingdings" panose="05000000000000000000" charset="0"/>
              <a:buChar char=""/>
            </a:pPr>
            <a:r>
              <a:rPr lang="zh-CN" altLang="en-US" b="1" dirty="0">
                <a:latin typeface="华文仿宋" panose="02010600040101010101" pitchFamily="2" charset="-122"/>
                <a:ea typeface="华文仿宋" panose="02010600040101010101" pitchFamily="2" charset="-122"/>
              </a:rPr>
              <a:t>理论</a:t>
            </a:r>
          </a:p>
          <a:p>
            <a:pPr marL="285750" indent="-285750">
              <a:lnSpc>
                <a:spcPct val="150000"/>
              </a:lnSpc>
              <a:buFont typeface="Wingdings" panose="05000000000000000000" charset="0"/>
              <a:buChar char=""/>
            </a:pPr>
            <a:r>
              <a:rPr lang="zh-CN" altLang="en-US" b="1" dirty="0">
                <a:latin typeface="华文仿宋" panose="02010600040101010101" pitchFamily="2" charset="-122"/>
                <a:ea typeface="华文仿宋" panose="02010600040101010101" pitchFamily="2" charset="-122"/>
              </a:rPr>
              <a:t>快题</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925B102-6438-C83D-05C0-B685146698FA}"/>
              </a:ext>
            </a:extLst>
          </p:cNvPr>
          <p:cNvPicPr>
            <a:picLocks noChangeAspect="1"/>
          </p:cNvPicPr>
          <p:nvPr>
            <p:custDataLst>
              <p:tags r:id="rId1"/>
            </p:custDataLst>
          </p:nvPr>
        </p:nvPicPr>
        <p:blipFill>
          <a:blip r:embed="rId4"/>
          <a:stretch>
            <a:fillRect/>
          </a:stretch>
        </p:blipFill>
        <p:spPr>
          <a:xfrm>
            <a:off x="635" y="0"/>
            <a:ext cx="12191365" cy="6987540"/>
          </a:xfrm>
          <a:prstGeom prst="rect">
            <a:avLst/>
          </a:prstGeom>
        </p:spPr>
      </p:pic>
      <p:sp>
        <p:nvSpPr>
          <p:cNvPr id="3" name="文本框 2"/>
          <p:cNvSpPr txBox="1"/>
          <p:nvPr>
            <p:custDataLst>
              <p:tags r:id="rId2"/>
            </p:custDataLst>
          </p:nvPr>
        </p:nvSpPr>
        <p:spPr>
          <a:xfrm>
            <a:off x="4420235" y="1887220"/>
            <a:ext cx="4013200" cy="3154710"/>
          </a:xfrm>
          <a:prstGeom prst="rect">
            <a:avLst/>
          </a:prstGeom>
          <a:noFill/>
        </p:spPr>
        <p:txBody>
          <a:bodyPr wrap="square" rtlCol="0">
            <a:spAutoFit/>
          </a:bodyPr>
          <a:lstStyle/>
          <a:p>
            <a:pPr marL="285750" indent="-285750">
              <a:lnSpc>
                <a:spcPct val="250000"/>
              </a:lnSpc>
              <a:buFont typeface="Wingdings" panose="05000000000000000000" charset="0"/>
              <a:buChar char=""/>
            </a:pPr>
            <a:r>
              <a:rPr lang="en-US" altLang="zh-CN" sz="2800" b="1" dirty="0">
                <a:latin typeface="华文仿宋" panose="02010600040101010101" pitchFamily="2" charset="-122"/>
                <a:ea typeface="华文仿宋" panose="02010600040101010101" pitchFamily="2" charset="-122"/>
              </a:rPr>
              <a:t>1.</a:t>
            </a:r>
            <a:r>
              <a:rPr lang="zh-CN" altLang="en-US" sz="2800" b="1" dirty="0">
                <a:latin typeface="华文仿宋" panose="02010600040101010101" pitchFamily="2" charset="-122"/>
                <a:ea typeface="华文仿宋" panose="02010600040101010101" pitchFamily="2" charset="-122"/>
              </a:rPr>
              <a:t>关于考研</a:t>
            </a:r>
          </a:p>
          <a:p>
            <a:pPr marL="285750" indent="-285750">
              <a:lnSpc>
                <a:spcPct val="250000"/>
              </a:lnSpc>
              <a:buFont typeface="Wingdings" panose="05000000000000000000" charset="0"/>
              <a:buChar char=""/>
            </a:pPr>
            <a:r>
              <a:rPr lang="en-US" altLang="zh-CN" sz="2800" b="1" dirty="0">
                <a:ln/>
                <a:solidFill>
                  <a:schemeClr val="accent1"/>
                </a:solidFill>
                <a:effectLst>
                  <a:outerShdw blurRad="38100" dist="25400" dir="5400000" algn="ctr" rotWithShape="0">
                    <a:srgbClr val="6E747A">
                      <a:alpha val="43000"/>
                      <a:alpha val="43000"/>
                    </a:srgbClr>
                  </a:outerShdw>
                </a:effectLst>
                <a:latin typeface="华文仿宋" panose="02010600040101010101" pitchFamily="2" charset="-122"/>
                <a:ea typeface="华文仿宋" panose="02010600040101010101" pitchFamily="2" charset="-122"/>
              </a:rPr>
              <a:t>2.</a:t>
            </a:r>
            <a:r>
              <a:rPr lang="zh-CN" altLang="en-US" sz="2800" b="1" dirty="0">
                <a:ln/>
                <a:solidFill>
                  <a:schemeClr val="accent1"/>
                </a:solidFill>
                <a:effectLst>
                  <a:outerShdw blurRad="38100" dist="25400" dir="5400000" algn="ctr" rotWithShape="0">
                    <a:srgbClr val="6E747A">
                      <a:alpha val="43000"/>
                      <a:alpha val="43000"/>
                    </a:srgbClr>
                  </a:outerShdw>
                </a:effectLst>
                <a:latin typeface="华文仿宋" panose="02010600040101010101" pitchFamily="2" charset="-122"/>
                <a:ea typeface="华文仿宋" panose="02010600040101010101" pitchFamily="2" charset="-122"/>
              </a:rPr>
              <a:t>关于读研</a:t>
            </a:r>
          </a:p>
          <a:p>
            <a:pPr marL="285750" indent="-285750">
              <a:lnSpc>
                <a:spcPct val="250000"/>
              </a:lnSpc>
              <a:buFont typeface="Wingdings" panose="05000000000000000000" charset="0"/>
              <a:buChar char=""/>
            </a:pPr>
            <a:r>
              <a:rPr lang="en-US" altLang="zh-CN" sz="2800" b="1" dirty="0">
                <a:latin typeface="华文仿宋" panose="02010600040101010101" pitchFamily="2" charset="-122"/>
                <a:ea typeface="华文仿宋" panose="02010600040101010101" pitchFamily="2" charset="-122"/>
              </a:rPr>
              <a:t>3.</a:t>
            </a:r>
            <a:r>
              <a:rPr lang="zh-CN" altLang="en-US" sz="2800" b="1" dirty="0">
                <a:latin typeface="华文仿宋" panose="02010600040101010101" pitchFamily="2" charset="-122"/>
                <a:ea typeface="华文仿宋" panose="02010600040101010101" pitchFamily="2" charset="-122"/>
              </a:rPr>
              <a:t>关于毕业后发展</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2DE49F9-037B-1E95-F2AA-7146F2A4E24E}"/>
              </a:ext>
            </a:extLst>
          </p:cNvPr>
          <p:cNvPicPr>
            <a:picLocks noChangeAspect="1"/>
          </p:cNvPicPr>
          <p:nvPr>
            <p:custDataLst>
              <p:tags r:id="rId1"/>
            </p:custDataLst>
          </p:nvPr>
        </p:nvPicPr>
        <p:blipFill>
          <a:blip r:embed="rId3"/>
          <a:stretch>
            <a:fillRect/>
          </a:stretch>
        </p:blipFill>
        <p:spPr>
          <a:xfrm>
            <a:off x="635" y="8878"/>
            <a:ext cx="12191365" cy="6987540"/>
          </a:xfrm>
          <a:prstGeom prst="rect">
            <a:avLst/>
          </a:prstGeom>
        </p:spPr>
      </p:pic>
      <p:sp>
        <p:nvSpPr>
          <p:cNvPr id="3" name="矩形 2"/>
          <p:cNvSpPr/>
          <p:nvPr/>
        </p:nvSpPr>
        <p:spPr>
          <a:xfrm>
            <a:off x="96520" y="117475"/>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25624" y="842996"/>
            <a:ext cx="11123720" cy="5319303"/>
          </a:xfrm>
          <a:prstGeom prst="rect">
            <a:avLst/>
          </a:prstGeom>
        </p:spPr>
        <p:txBody>
          <a:bodyPr wrap="square">
            <a:noAutofit/>
          </a:bodyPr>
          <a:lstStyle/>
          <a:p>
            <a:pPr algn="just">
              <a:lnSpc>
                <a:spcPct val="150000"/>
              </a:lnSpc>
            </a:pPr>
            <a:r>
              <a:rPr lang="zh-CN" altLang="en-US" b="1" dirty="0">
                <a:latin typeface="华文仿宋" panose="02010600040101010101" pitchFamily="2" charset="-122"/>
                <a:ea typeface="华文仿宋" panose="02010600040101010101" pitchFamily="2" charset="-122"/>
              </a:rPr>
              <a:t>风景园林硕士毕业要求</a:t>
            </a:r>
          </a:p>
          <a:p>
            <a:pPr algn="just">
              <a:lnSpc>
                <a:spcPct val="150000"/>
              </a:lnSpc>
            </a:pPr>
            <a:r>
              <a:rPr lang="zh-CN" altLang="en-US" b="1" dirty="0">
                <a:latin typeface="华文仿宋" panose="02010600040101010101" pitchFamily="2" charset="-122"/>
                <a:ea typeface="华文仿宋" panose="02010600040101010101" pitchFamily="2" charset="-122"/>
              </a:rPr>
              <a:t>北京林业大学</a:t>
            </a:r>
          </a:p>
          <a:p>
            <a:pPr algn="just">
              <a:lnSpc>
                <a:spcPct val="150000"/>
              </a:lnSpc>
            </a:pPr>
            <a:r>
              <a:rPr lang="zh-CN" altLang="en-US" dirty="0">
                <a:latin typeface="华文仿宋" panose="02010600040101010101" pitchFamily="2" charset="-122"/>
                <a:ea typeface="华文仿宋" panose="02010600040101010101" pitchFamily="2" charset="-122"/>
              </a:rPr>
              <a:t>北京林业大学学位授予工作实施细则</a:t>
            </a:r>
          </a:p>
          <a:p>
            <a:pPr algn="just">
              <a:lnSpc>
                <a:spcPct val="150000"/>
              </a:lnSpc>
            </a:pPr>
            <a:r>
              <a:rPr lang="zh-CN" altLang="en-US" dirty="0">
                <a:latin typeface="华文仿宋" panose="02010600040101010101" pitchFamily="2" charset="-122"/>
                <a:ea typeface="华文仿宋" panose="02010600040101010101" pitchFamily="2" charset="-122"/>
              </a:rPr>
              <a:t>第五条 课程学习和学术成果要求</a:t>
            </a:r>
          </a:p>
          <a:p>
            <a:pPr algn="just">
              <a:lnSpc>
                <a:spcPct val="150000"/>
              </a:lnSpc>
            </a:pPr>
            <a:r>
              <a:rPr lang="zh-CN" altLang="en-US" b="1" dirty="0">
                <a:latin typeface="华文仿宋" panose="02010600040101010101" pitchFamily="2" charset="-122"/>
                <a:ea typeface="华文仿宋" panose="02010600040101010101" pitchFamily="2" charset="-122"/>
              </a:rPr>
              <a:t>(1)</a:t>
            </a:r>
            <a:r>
              <a:rPr lang="zh-CN" altLang="en-US" dirty="0">
                <a:latin typeface="华文仿宋" panose="02010600040101010101" pitchFamily="2" charset="-122"/>
                <a:ea typeface="华文仿宋" panose="02010600040101010101" pitchFamily="2" charset="-122"/>
              </a:rPr>
              <a:t>本校应届毕业硕士研究生，应完成其所在学科培养方案所规定的课程学分</a:t>
            </a:r>
            <a:r>
              <a:rPr lang="zh-CN" altLang="en-US" b="1" dirty="0">
                <a:solidFill>
                  <a:schemeClr val="bg1"/>
                </a:solidFill>
                <a:latin typeface="华文仿宋" panose="02010600040101010101" pitchFamily="2" charset="-122"/>
                <a:ea typeface="华文仿宋" panose="02010600040101010101" pitchFamily="2" charset="-122"/>
              </a:rPr>
              <a:t>和各项培养环节要求。</a:t>
            </a:r>
          </a:p>
          <a:p>
            <a:pPr algn="just">
              <a:lnSpc>
                <a:spcPct val="150000"/>
              </a:lnSpc>
            </a:pPr>
            <a:r>
              <a:rPr lang="zh-CN" altLang="en-US" b="1" dirty="0">
                <a:latin typeface="华文仿宋" panose="02010600040101010101" pitchFamily="2" charset="-122"/>
                <a:ea typeface="华文仿宋" panose="02010600040101010101" pitchFamily="2" charset="-122"/>
              </a:rPr>
              <a:t>(2)</a:t>
            </a:r>
            <a:r>
              <a:rPr lang="zh-CN" altLang="en-US" dirty="0">
                <a:latin typeface="华文仿宋" panose="02010600040101010101" pitchFamily="2" charset="-122"/>
                <a:ea typeface="华文仿宋" panose="02010600040101010101" pitchFamily="2" charset="-122"/>
              </a:rPr>
              <a:t>硕士研究生课程选修、学分管理以及课程学习成绩考核等方面的具体要求，</a:t>
            </a:r>
            <a:r>
              <a:rPr lang="zh-CN" altLang="en-US" b="1" dirty="0">
                <a:solidFill>
                  <a:schemeClr val="bg1"/>
                </a:solidFill>
                <a:latin typeface="华文仿宋" panose="02010600040101010101" pitchFamily="2" charset="-122"/>
                <a:ea typeface="华文仿宋" panose="02010600040101010101" pitchFamily="2" charset="-122"/>
              </a:rPr>
              <a:t>按照《北京林业大学研究生课程学习</a:t>
            </a:r>
            <a:r>
              <a:rPr lang="zh-CN" altLang="en-US" dirty="0">
                <a:latin typeface="华文仿宋" panose="02010600040101010101" pitchFamily="2" charset="-122"/>
                <a:ea typeface="华文仿宋" panose="02010600040101010101" pitchFamily="2" charset="-122"/>
              </a:rPr>
              <a:t>管理办法》执行。</a:t>
            </a:r>
          </a:p>
          <a:p>
            <a:pPr algn="just">
              <a:lnSpc>
                <a:spcPct val="150000"/>
              </a:lnSpc>
            </a:pPr>
            <a:r>
              <a:rPr lang="zh-CN" altLang="en-US" b="1" dirty="0">
                <a:latin typeface="华文仿宋" panose="02010600040101010101" pitchFamily="2" charset="-122"/>
                <a:ea typeface="华文仿宋" panose="02010600040101010101" pitchFamily="2" charset="-122"/>
              </a:rPr>
              <a:t>(3)</a:t>
            </a:r>
            <a:r>
              <a:rPr lang="zh-CN" altLang="en-US" dirty="0">
                <a:latin typeface="华文仿宋" panose="02010600040101010101" pitchFamily="2" charset="-122"/>
                <a:ea typeface="华文仿宋" panose="02010600040101010101" pitchFamily="2" charset="-122"/>
              </a:rPr>
              <a:t>在学期间至少以第一作者发表与学位论文相关的学术成果一篇项，</a:t>
            </a:r>
            <a:r>
              <a:rPr lang="zh-CN" altLang="en-US" b="1" dirty="0">
                <a:solidFill>
                  <a:schemeClr val="bg1"/>
                </a:solidFill>
                <a:latin typeface="华文仿宋" panose="02010600040101010101" pitchFamily="2" charset="-122"/>
                <a:ea typeface="华文仿宋" panose="02010600040101010101" pitchFamily="2" charset="-122"/>
              </a:rPr>
              <a:t>并要求作者单位署名为“北京林业大学”。具体</a:t>
            </a:r>
            <a:r>
              <a:rPr lang="zh-CN" altLang="en-US" dirty="0">
                <a:latin typeface="华文仿宋" panose="02010600040101010101" pitchFamily="2" charset="-122"/>
                <a:ea typeface="华文仿宋" panose="02010600040101010101" pitchFamily="2" charset="-122"/>
              </a:rPr>
              <a:t>要求按照《北京林业大学研究生在读期间学术成果认定管理办法》</a:t>
            </a:r>
            <a:r>
              <a:rPr lang="zh-CN" altLang="en-US" b="1" dirty="0">
                <a:solidFill>
                  <a:schemeClr val="bg1"/>
                </a:solidFill>
                <a:latin typeface="华文仿宋" panose="02010600040101010101" pitchFamily="2" charset="-122"/>
                <a:ea typeface="华文仿宋" panose="02010600040101010101" pitchFamily="2" charset="-122"/>
              </a:rPr>
              <a:t>等相关文件执行。</a:t>
            </a:r>
          </a:p>
          <a:p>
            <a:pPr algn="just">
              <a:lnSpc>
                <a:spcPct val="150000"/>
              </a:lnSpc>
            </a:pPr>
            <a:r>
              <a:rPr lang="zh-CN" altLang="en-US" b="1" dirty="0">
                <a:latin typeface="华文仿宋" panose="02010600040101010101" pitchFamily="2" charset="-122"/>
                <a:ea typeface="华文仿宋" panose="02010600040101010101" pitchFamily="2" charset="-122"/>
              </a:rPr>
              <a:t>全日制专业学位硕士研究生培养方案</a:t>
            </a:r>
          </a:p>
          <a:p>
            <a:pPr algn="just">
              <a:lnSpc>
                <a:spcPct val="150000"/>
              </a:lnSpc>
            </a:pPr>
            <a:r>
              <a:rPr lang="zh-CN" altLang="en-US" dirty="0">
                <a:latin typeface="华文仿宋" panose="02010600040101010101" pitchFamily="2" charset="-122"/>
                <a:ea typeface="华文仿宋" panose="02010600040101010101" pitchFamily="2" charset="-122"/>
              </a:rPr>
              <a:t>(1)</a:t>
            </a:r>
            <a:r>
              <a:rPr lang="zh-CN" altLang="en-US" b="1" dirty="0">
                <a:latin typeface="华文仿宋" panose="02010600040101010101" pitchFamily="2" charset="-122"/>
                <a:ea typeface="华文仿宋" panose="02010600040101010101" pitchFamily="2" charset="-122"/>
              </a:rPr>
              <a:t>风景园林方向</a:t>
            </a:r>
            <a:r>
              <a:rPr lang="zh-CN" altLang="en-US" dirty="0">
                <a:latin typeface="华文仿宋" panose="02010600040101010101" pitchFamily="2" charset="-122"/>
                <a:ea typeface="华文仿宋" panose="02010600040101010101" pitchFamily="2" charset="-122"/>
              </a:rPr>
              <a:t>研究生在整个培养周期须至少参加一次学科专业</a:t>
            </a:r>
            <a:r>
              <a:rPr lang="zh-CN" altLang="en-US" b="1" dirty="0">
                <a:solidFill>
                  <a:schemeClr val="bg1"/>
                </a:solidFill>
                <a:latin typeface="华文仿宋" panose="02010600040101010101" pitchFamily="2" charset="-122"/>
                <a:ea typeface="华文仿宋" panose="02010600040101010101" pitchFamily="2" charset="-122"/>
              </a:rPr>
              <a:t>认定的设计竞赛(IFLA、IFLA 亚太、中日韩、CHSLA)，</a:t>
            </a:r>
            <a:r>
              <a:rPr lang="zh-CN" altLang="en-US" dirty="0">
                <a:latin typeface="华文仿宋" panose="02010600040101010101" pitchFamily="2" charset="-122"/>
                <a:ea typeface="华文仿宋" panose="02010600040101010101" pitchFamily="2" charset="-122"/>
              </a:rPr>
              <a:t>并于第5 学期专业实践汇报时一并提交竞赛作品成果</a:t>
            </a:r>
            <a:r>
              <a:rPr lang="zh-CN" altLang="en-US" b="1" dirty="0">
                <a:solidFill>
                  <a:schemeClr val="bg1"/>
                </a:solidFill>
                <a:latin typeface="华文仿宋" panose="02010600040101010101" pitchFamily="2" charset="-122"/>
                <a:ea typeface="华文仿宋" panose="02010600040101010101" pitchFamily="2" charset="-122"/>
              </a:rPr>
              <a:t>及接收证明材料(对方确认接收回执或交款凭据)。</a:t>
            </a:r>
          </a:p>
          <a:p>
            <a:pPr algn="just">
              <a:lnSpc>
                <a:spcPct val="150000"/>
              </a:lnSpc>
            </a:pPr>
            <a:r>
              <a:rPr lang="zh-CN" altLang="en-US" b="1" dirty="0">
                <a:latin typeface="华文仿宋" panose="02010600040101010101" pitchFamily="2" charset="-122"/>
                <a:ea typeface="华文仿宋" panose="02010600040101010101" pitchFamily="2" charset="-122"/>
              </a:rPr>
              <a:t>园林植物方向研究生</a:t>
            </a:r>
            <a:r>
              <a:rPr lang="zh-CN" altLang="en-US" dirty="0">
                <a:latin typeface="华文仿宋" panose="02010600040101010101" pitchFamily="2" charset="-122"/>
                <a:ea typeface="华文仿宋" panose="02010600040101010101" pitchFamily="2" charset="-122"/>
              </a:rPr>
              <a:t>在整个培养周期至少发表学术相关论文1</a:t>
            </a:r>
            <a:r>
              <a:rPr lang="en-US" altLang="zh-CN" dirty="0">
                <a:latin typeface="华文仿宋" panose="02010600040101010101" pitchFamily="2" charset="-122"/>
                <a:ea typeface="华文仿宋" panose="02010600040101010101" pitchFamily="2" charset="-122"/>
              </a:rPr>
              <a:t>-</a:t>
            </a:r>
            <a:r>
              <a:rPr lang="zh-CN" altLang="en-US" dirty="0">
                <a:latin typeface="华文仿宋" panose="02010600040101010101" pitchFamily="2" charset="-122"/>
                <a:ea typeface="华文仿宋" panose="02010600040101010101" pitchFamily="2" charset="-122"/>
              </a:rPr>
              <a:t>2)</a:t>
            </a:r>
            <a:r>
              <a:rPr lang="zh-CN" altLang="en-US" b="1" dirty="0">
                <a:solidFill>
                  <a:schemeClr val="bg1"/>
                </a:solidFill>
                <a:latin typeface="华文仿宋" panose="02010600040101010101" pitchFamily="2" charset="-122"/>
                <a:ea typeface="华文仿宋" panose="02010600040101010101" pitchFamily="2" charset="-122"/>
              </a:rPr>
              <a:t>篇，或授权1个新品种(排名前 3);授权发明专利1项</a:t>
            </a:r>
            <a:r>
              <a:rPr lang="zh-CN" altLang="en-US" dirty="0">
                <a:latin typeface="华文仿宋" panose="02010600040101010101" pitchFamily="2" charset="-122"/>
                <a:ea typeface="华文仿宋" panose="02010600040101010101" pitchFamily="2" charset="-122"/>
              </a:rPr>
              <a:t>(排名前3);制定标准1项(排名前 4)。</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A44558E-829E-59F7-2A6F-20AF08D44FB0}"/>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
        <p:nvSpPr>
          <p:cNvPr id="3" name="矩形 2"/>
          <p:cNvSpPr/>
          <p:nvPr/>
        </p:nvSpPr>
        <p:spPr>
          <a:xfrm>
            <a:off x="96520" y="117475"/>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91804" y="991015"/>
            <a:ext cx="10189029" cy="5866350"/>
          </a:xfrm>
          <a:prstGeom prst="rect">
            <a:avLst/>
          </a:prstGeom>
          <a:noFill/>
        </p:spPr>
        <p:txBody>
          <a:bodyPr wrap="square" rtlCol="0" anchor="t">
            <a:spAutoFit/>
          </a:bodyPr>
          <a:lstStyle/>
          <a:p>
            <a:pPr algn="just">
              <a:lnSpc>
                <a:spcPct val="150000"/>
              </a:lnSpc>
              <a:buClrTx/>
              <a:buSzTx/>
              <a:buNone/>
            </a:pPr>
            <a:r>
              <a:rPr lang="zh-CN" altLang="en-US" b="1" dirty="0">
                <a:latin typeface="华文仿宋" panose="02010600040101010101" pitchFamily="2" charset="-122"/>
                <a:ea typeface="华文仿宋" panose="02010600040101010101" pitchFamily="2" charset="-122"/>
              </a:rPr>
              <a:t>西北农林科技大学</a:t>
            </a:r>
          </a:p>
          <a:p>
            <a:pPr algn="just">
              <a:lnSpc>
                <a:spcPct val="150000"/>
              </a:lnSpc>
              <a:buClrTx/>
              <a:buSzTx/>
              <a:buNone/>
            </a:pPr>
            <a:r>
              <a:rPr lang="zh-CN" altLang="en-US" dirty="0">
                <a:latin typeface="华文仿宋" panose="02010600040101010101" pitchFamily="2" charset="-122"/>
                <a:ea typeface="华文仿宋" panose="02010600040101010101" pitchFamily="2" charset="-122"/>
              </a:rPr>
              <a:t>风景园林学一级学科硕士学术成果认定标准</a:t>
            </a:r>
          </a:p>
          <a:p>
            <a:pPr algn="just">
              <a:lnSpc>
                <a:spcPct val="150000"/>
              </a:lnSpc>
              <a:buClrTx/>
              <a:buSzTx/>
              <a:buNone/>
            </a:pPr>
            <a:r>
              <a:rPr lang="zh-CN" altLang="en-US" dirty="0">
                <a:latin typeface="华文仿宋" panose="02010600040101010101" pitchFamily="2" charset="-122"/>
                <a:ea typeface="华文仿宋" panose="02010600040101010101" pitchFamily="2" charset="-122"/>
              </a:rPr>
              <a:t>学位论文校外盲审通过但结果不全为优秀者，或校内评审结果为通过者，</a:t>
            </a:r>
            <a:r>
              <a:rPr lang="zh-CN" altLang="en-US" dirty="0">
                <a:solidFill>
                  <a:schemeClr val="bg1"/>
                </a:solidFill>
                <a:latin typeface="华文仿宋" panose="02010600040101010101" pitchFamily="2" charset="-122"/>
                <a:ea typeface="华文仿宋" panose="02010600040101010101" pitchFamily="2" charset="-122"/>
              </a:rPr>
              <a:t>学术成果须满足下列条件</a:t>
            </a:r>
            <a:r>
              <a:rPr lang="zh-CN" altLang="en-US" b="1" dirty="0">
                <a:latin typeface="华文仿宋" panose="02010600040101010101" pitchFamily="2" charset="-122"/>
                <a:ea typeface="华文仿宋" panose="02010600040101010101" pitchFamily="2" charset="-122"/>
              </a:rPr>
              <a:t>之一</a:t>
            </a:r>
            <a:r>
              <a:rPr lang="zh-CN" altLang="en-US" dirty="0">
                <a:latin typeface="华文仿宋" panose="02010600040101010101" pitchFamily="2" charset="-122"/>
                <a:ea typeface="华文仿宋" panose="02010600040101010101" pitchFamily="2" charset="-122"/>
              </a:rPr>
              <a:t>，</a:t>
            </a:r>
            <a:r>
              <a:rPr lang="zh-CN" altLang="en-US" b="1" dirty="0">
                <a:solidFill>
                  <a:schemeClr val="bg1"/>
                </a:solidFill>
                <a:latin typeface="华文仿宋" panose="02010600040101010101" pitchFamily="2" charset="-122"/>
                <a:ea typeface="华文仿宋" panose="02010600040101010101" pitchFamily="2" charset="-122"/>
              </a:rPr>
              <a:t>方可申</a:t>
            </a:r>
            <a:r>
              <a:rPr lang="zh-CN" altLang="en-US" dirty="0">
                <a:latin typeface="华文仿宋" panose="02010600040101010101" pitchFamily="2" charset="-122"/>
                <a:ea typeface="华文仿宋" panose="02010600040101010101" pitchFamily="2" charset="-122"/>
              </a:rPr>
              <a:t>请学位。</a:t>
            </a:r>
          </a:p>
          <a:p>
            <a:pPr algn="just">
              <a:lnSpc>
                <a:spcPct val="150000"/>
              </a:lnSpc>
              <a:buClrTx/>
              <a:buSzTx/>
              <a:buNone/>
            </a:pPr>
            <a:r>
              <a:rPr lang="zh-CN" altLang="en-US" b="1" dirty="0">
                <a:latin typeface="华文仿宋" panose="02010600040101010101" pitchFamily="2" charset="-122"/>
                <a:ea typeface="华文仿宋" panose="02010600040101010101" pitchFamily="2" charset="-122"/>
              </a:rPr>
              <a:t>(1)</a:t>
            </a:r>
            <a:r>
              <a:rPr lang="zh-CN" altLang="en-US" dirty="0">
                <a:latin typeface="华文仿宋" panose="02010600040101010101" pitchFamily="2" charset="-122"/>
                <a:ea typeface="华文仿宋" panose="02010600040101010101" pitchFamily="2" charset="-122"/>
              </a:rPr>
              <a:t>以第一作者(含共同一作)在北大版中文核心期刊或</a:t>
            </a:r>
            <a:r>
              <a:rPr lang="zh-CN" altLang="en-US" b="1" dirty="0">
                <a:latin typeface="华文仿宋" panose="02010600040101010101" pitchFamily="2" charset="-122"/>
                <a:ea typeface="华文仿宋" panose="02010600040101010101" pitchFamily="2" charset="-122"/>
              </a:rPr>
              <a:t>风景园林学科重要学术期刊</a:t>
            </a:r>
            <a:r>
              <a:rPr lang="zh-CN" altLang="en-US" b="1" dirty="0">
                <a:solidFill>
                  <a:schemeClr val="bg1"/>
                </a:solidFill>
                <a:latin typeface="华文仿宋" panose="02010600040101010101" pitchFamily="2" charset="-122"/>
                <a:ea typeface="华文仿宋" panose="02010600040101010101" pitchFamily="2" charset="-122"/>
              </a:rPr>
              <a:t>(见附表1)发表学术研究论文1篇;</a:t>
            </a:r>
            <a:r>
              <a:rPr lang="zh-CN" altLang="en-US" dirty="0">
                <a:latin typeface="华文仿宋" panose="02010600040101010101" pitchFamily="2" charset="-122"/>
                <a:ea typeface="华文仿宋" panose="02010600040101010101" pitchFamily="2" charset="-122"/>
              </a:rPr>
              <a:t>或在SCI/SSCI/A&amp;HCI/CSSCI/EI期刊发表学术研究论文1篇，</a:t>
            </a:r>
            <a:r>
              <a:rPr lang="zh-CN" altLang="en-US" b="1" dirty="0">
                <a:solidFill>
                  <a:schemeClr val="bg1"/>
                </a:solidFill>
                <a:latin typeface="华文仿宋" panose="02010600040101010101" pitchFamily="2" charset="-122"/>
                <a:ea typeface="华文仿宋" panose="02010600040101010101" pitchFamily="2" charset="-122"/>
              </a:rPr>
              <a:t>且排序为前四位(或前五位</a:t>
            </a:r>
            <a:r>
              <a:rPr lang="zh-CN" altLang="en-US" dirty="0">
                <a:latin typeface="华文仿宋" panose="02010600040101010101" pitchFamily="2" charset="-122"/>
                <a:ea typeface="华文仿宋" panose="02010600040101010101" pitchFamily="2" charset="-122"/>
              </a:rPr>
              <a:t>，</a:t>
            </a:r>
            <a:r>
              <a:rPr lang="zh-CN" altLang="en-US" b="1" dirty="0">
                <a:solidFill>
                  <a:schemeClr val="bg1"/>
                </a:solidFill>
                <a:latin typeface="华文仿宋" panose="02010600040101010101" pitchFamily="2" charset="-122"/>
                <a:ea typeface="华文仿宋" panose="02010600040101010101" pitchFamily="2" charset="-122"/>
              </a:rPr>
              <a:t>其导师须为前四位作者之一);</a:t>
            </a:r>
          </a:p>
          <a:p>
            <a:pPr algn="just">
              <a:lnSpc>
                <a:spcPct val="150000"/>
              </a:lnSpc>
              <a:buClrTx/>
              <a:buSzTx/>
              <a:buNone/>
            </a:pPr>
            <a:r>
              <a:rPr lang="zh-CN" altLang="en-US" b="1" dirty="0">
                <a:latin typeface="华文仿宋" panose="02010600040101010101" pitchFamily="2" charset="-122"/>
                <a:ea typeface="华文仿宋" panose="02010600040101010101" pitchFamily="2" charset="-122"/>
              </a:rPr>
              <a:t>(2)</a:t>
            </a:r>
            <a:r>
              <a:rPr lang="zh-CN" altLang="en-US" dirty="0">
                <a:latin typeface="华文仿宋" panose="02010600040101010101" pitchFamily="2" charset="-122"/>
                <a:ea typeface="华文仿宋" panose="02010600040101010101" pitchFamily="2" charset="-122"/>
              </a:rPr>
              <a:t>获国家科学技术奖(持一级证书者);或省部级科学技术奖(一等奖前七名、</a:t>
            </a:r>
            <a:r>
              <a:rPr lang="zh-CN" altLang="en-US" b="1" dirty="0">
                <a:solidFill>
                  <a:schemeClr val="bg1"/>
                </a:solidFill>
                <a:latin typeface="华文仿宋" panose="02010600040101010101" pitchFamily="2" charset="-122"/>
                <a:ea typeface="华文仿宋" panose="02010600040101010101" pitchFamily="2" charset="-122"/>
              </a:rPr>
              <a:t>二等奖前五名，三等奖前三名);</a:t>
            </a:r>
          </a:p>
          <a:p>
            <a:pPr algn="just">
              <a:lnSpc>
                <a:spcPct val="150000"/>
              </a:lnSpc>
              <a:buClrTx/>
              <a:buSzTx/>
              <a:buNone/>
            </a:pPr>
            <a:r>
              <a:rPr lang="zh-CN" altLang="en-US" b="1" dirty="0">
                <a:latin typeface="华文仿宋" panose="02010600040101010101" pitchFamily="2" charset="-122"/>
                <a:ea typeface="华文仿宋" panose="02010600040101010101" pitchFamily="2" charset="-122"/>
              </a:rPr>
              <a:t>(3)</a:t>
            </a:r>
            <a:r>
              <a:rPr lang="zh-CN" altLang="en-US" dirty="0">
                <a:latin typeface="华文仿宋" panose="02010600040101010101" pitchFamily="2" charset="-122"/>
                <a:ea typeface="华文仿宋" panose="02010600040101010101" pitchFamily="2" charset="-122"/>
              </a:rPr>
              <a:t>授权国家发明专利或软件著作权1项(第一完成人，</a:t>
            </a:r>
            <a:r>
              <a:rPr lang="zh-CN" altLang="en-US" b="1" dirty="0">
                <a:solidFill>
                  <a:schemeClr val="bg1"/>
                </a:solidFill>
                <a:latin typeface="华文仿宋" panose="02010600040101010101" pitchFamily="2" charset="-122"/>
                <a:ea typeface="华文仿宋" panose="02010600040101010101" pitchFamily="2" charset="-122"/>
              </a:rPr>
              <a:t>或前两位且导师排名第一)，且成果转化5万元以上;</a:t>
            </a:r>
          </a:p>
          <a:p>
            <a:pPr algn="just">
              <a:lnSpc>
                <a:spcPct val="150000"/>
              </a:lnSpc>
              <a:buClrTx/>
              <a:buSzTx/>
              <a:buNone/>
            </a:pPr>
            <a:r>
              <a:rPr lang="zh-CN" altLang="en-US" b="1" dirty="0">
                <a:latin typeface="华文仿宋" panose="02010600040101010101" pitchFamily="2" charset="-122"/>
                <a:ea typeface="华文仿宋" panose="02010600040101010101" pitchFamily="2" charset="-122"/>
              </a:rPr>
              <a:t>(4)获国内设计类奖项1项</a:t>
            </a:r>
            <a:r>
              <a:rPr lang="zh-CN" altLang="en-US" dirty="0">
                <a:latin typeface="华文仿宋" panose="02010600040101010101" pitchFamily="2" charset="-122"/>
                <a:ea typeface="华文仿宋" panose="02010600040101010101" pitchFamily="2" charset="-122"/>
              </a:rPr>
              <a:t>(特等奖持证者、一等奖前三名、</a:t>
            </a:r>
            <a:r>
              <a:rPr lang="zh-CN" altLang="en-US" b="1" dirty="0">
                <a:solidFill>
                  <a:schemeClr val="bg1"/>
                </a:solidFill>
                <a:latin typeface="华文仿宋" panose="02010600040101010101" pitchFamily="2" charset="-122"/>
                <a:ea typeface="华文仿宋" panose="02010600040101010101" pitchFamily="2" charset="-122"/>
              </a:rPr>
              <a:t>二等奖前两名、三等奖和优秀奖第一名，见附表2);或获</a:t>
            </a:r>
            <a:r>
              <a:rPr lang="zh-CN" altLang="en-US" dirty="0">
                <a:latin typeface="华文仿宋" panose="02010600040101010101" pitchFamily="2" charset="-122"/>
                <a:ea typeface="华文仿宋" panose="02010600040101010101" pitchFamily="2" charset="-122"/>
              </a:rPr>
              <a:t>国际设计类奖项1项(有署名，见附表3)。</a:t>
            </a:r>
          </a:p>
          <a:p>
            <a:pPr algn="just">
              <a:lnSpc>
                <a:spcPct val="150000"/>
              </a:lnSpc>
              <a:buClrTx/>
              <a:buSzTx/>
              <a:buNone/>
            </a:pPr>
            <a:endParaRPr lang="zh-CN" altLang="en-US" dirty="0">
              <a:solidFill>
                <a:schemeClr val="bg1">
                  <a:lumMod val="50000"/>
                </a:schemeClr>
              </a:solidFill>
            </a:endParaRPr>
          </a:p>
        </p:txBody>
      </p:sp>
      <p:sp>
        <p:nvSpPr>
          <p:cNvPr id="4" name="文本框 3"/>
          <p:cNvSpPr txBox="1"/>
          <p:nvPr/>
        </p:nvSpPr>
        <p:spPr>
          <a:xfrm>
            <a:off x="2729829" y="6317933"/>
            <a:ext cx="7239000" cy="398780"/>
          </a:xfrm>
          <a:prstGeom prst="rect">
            <a:avLst/>
          </a:prstGeom>
          <a:noFill/>
        </p:spPr>
        <p:txBody>
          <a:bodyPr wrap="square" rtlCol="0" anchor="t">
            <a:spAutoFit/>
          </a:bodyPr>
          <a:lstStyle/>
          <a:p>
            <a:r>
              <a:rPr lang="zh-CN" altLang="en-US" sz="2000" b="1" dirty="0">
                <a:latin typeface="华文仿宋" panose="02010600040101010101" pitchFamily="2" charset="-122"/>
                <a:ea typeface="华文仿宋" panose="02010600040101010101" pitchFamily="2" charset="-122"/>
              </a:rPr>
              <a:t>学位论文、专业课程、专业实践、科研成果、专业英语等</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623C5C-8C3C-F551-8A83-78A209AA9FE1}"/>
              </a:ext>
            </a:extLst>
          </p:cNvPr>
          <p:cNvPicPr>
            <a:picLocks noChangeAspect="1"/>
          </p:cNvPicPr>
          <p:nvPr>
            <p:custDataLst>
              <p:tags r:id="rId1"/>
            </p:custDataLst>
          </p:nvPr>
        </p:nvPicPr>
        <p:blipFill>
          <a:blip r:embed="rId5"/>
          <a:stretch>
            <a:fillRect/>
          </a:stretch>
        </p:blipFill>
        <p:spPr>
          <a:xfrm>
            <a:off x="635" y="0"/>
            <a:ext cx="12191365" cy="6987540"/>
          </a:xfrm>
          <a:prstGeom prst="rect">
            <a:avLst/>
          </a:prstGeom>
        </p:spPr>
      </p:pic>
      <p:sp>
        <p:nvSpPr>
          <p:cNvPr id="3" name="文本框 2"/>
          <p:cNvSpPr txBox="1"/>
          <p:nvPr>
            <p:custDataLst>
              <p:tags r:id="rId2"/>
            </p:custDataLst>
          </p:nvPr>
        </p:nvSpPr>
        <p:spPr>
          <a:xfrm>
            <a:off x="4420235" y="1887220"/>
            <a:ext cx="4013200" cy="3154710"/>
          </a:xfrm>
          <a:prstGeom prst="rect">
            <a:avLst/>
          </a:prstGeom>
          <a:noFill/>
        </p:spPr>
        <p:txBody>
          <a:bodyPr wrap="square" rtlCol="0">
            <a:spAutoFit/>
          </a:bodyPr>
          <a:lstStyle/>
          <a:p>
            <a:pPr marL="285750" indent="-285750">
              <a:lnSpc>
                <a:spcPct val="250000"/>
              </a:lnSpc>
              <a:buFont typeface="Wingdings" panose="05000000000000000000" charset="0"/>
              <a:buChar char=""/>
            </a:pPr>
            <a:r>
              <a:rPr lang="en-US" altLang="zh-CN" sz="2800" b="1" dirty="0">
                <a:latin typeface="华文仿宋" panose="02010600040101010101" pitchFamily="2" charset="-122"/>
                <a:ea typeface="华文仿宋" panose="02010600040101010101" pitchFamily="2" charset="-122"/>
              </a:rPr>
              <a:t>1.</a:t>
            </a:r>
            <a:r>
              <a:rPr lang="zh-CN" altLang="en-US" sz="2800" b="1" dirty="0">
                <a:latin typeface="华文仿宋" panose="02010600040101010101" pitchFamily="2" charset="-122"/>
                <a:ea typeface="华文仿宋" panose="02010600040101010101" pitchFamily="2" charset="-122"/>
              </a:rPr>
              <a:t>关于考研</a:t>
            </a:r>
          </a:p>
          <a:p>
            <a:pPr marL="285750" indent="-285750">
              <a:lnSpc>
                <a:spcPct val="250000"/>
              </a:lnSpc>
              <a:buFont typeface="Wingdings" panose="05000000000000000000" charset="0"/>
              <a:buChar char=""/>
            </a:pPr>
            <a:r>
              <a:rPr lang="en-US" altLang="zh-CN" sz="2800" b="1" dirty="0">
                <a:solidFill>
                  <a:schemeClr val="tx1"/>
                </a:solidFill>
                <a:effectLst>
                  <a:outerShdw blurRad="38100" dist="25400" dir="5400000" algn="ctr" rotWithShape="0">
                    <a:srgbClr val="6E747A">
                      <a:alpha val="43000"/>
                      <a:alpha val="43000"/>
                    </a:srgbClr>
                  </a:outerShdw>
                </a:effectLst>
                <a:latin typeface="华文仿宋" panose="02010600040101010101" pitchFamily="2" charset="-122"/>
                <a:ea typeface="华文仿宋" panose="02010600040101010101" pitchFamily="2" charset="-122"/>
              </a:rPr>
              <a:t>2.</a:t>
            </a:r>
            <a:r>
              <a:rPr lang="zh-CN" altLang="en-US" sz="2800" b="1" dirty="0">
                <a:solidFill>
                  <a:schemeClr val="tx1"/>
                </a:solidFill>
                <a:effectLst>
                  <a:outerShdw blurRad="38100" dist="25400" dir="5400000" algn="ctr" rotWithShape="0">
                    <a:srgbClr val="6E747A">
                      <a:alpha val="43000"/>
                      <a:alpha val="43000"/>
                    </a:srgbClr>
                  </a:outerShdw>
                </a:effectLst>
                <a:latin typeface="华文仿宋" panose="02010600040101010101" pitchFamily="2" charset="-122"/>
                <a:ea typeface="华文仿宋" panose="02010600040101010101" pitchFamily="2" charset="-122"/>
              </a:rPr>
              <a:t>关于读研</a:t>
            </a:r>
          </a:p>
          <a:p>
            <a:pPr marL="285750" indent="-285750">
              <a:lnSpc>
                <a:spcPct val="250000"/>
              </a:lnSpc>
              <a:buFont typeface="Wingdings" panose="05000000000000000000" charset="0"/>
              <a:buChar char=""/>
            </a:pPr>
            <a:r>
              <a:rPr lang="en-US" altLang="zh-CN" sz="2800" b="1" dirty="0">
                <a:ln/>
                <a:solidFill>
                  <a:schemeClr val="accent1"/>
                </a:solidFill>
                <a:effectLst>
                  <a:outerShdw blurRad="38100" dist="25400" dir="5400000" algn="ctr" rotWithShape="0">
                    <a:srgbClr val="6E747A">
                      <a:alpha val="43000"/>
                      <a:alpha val="43000"/>
                    </a:srgbClr>
                  </a:outerShdw>
                </a:effectLst>
                <a:latin typeface="华文仿宋" panose="02010600040101010101" pitchFamily="2" charset="-122"/>
                <a:ea typeface="华文仿宋" panose="02010600040101010101" pitchFamily="2" charset="-122"/>
              </a:rPr>
              <a:t>3.</a:t>
            </a:r>
            <a:r>
              <a:rPr lang="zh-CN" altLang="en-US" sz="2800" b="1" dirty="0">
                <a:ln/>
                <a:solidFill>
                  <a:schemeClr val="accent1"/>
                </a:solidFill>
                <a:effectLst>
                  <a:outerShdw blurRad="38100" dist="25400" dir="5400000" algn="ctr" rotWithShape="0">
                    <a:srgbClr val="6E747A">
                      <a:alpha val="43000"/>
                      <a:alpha val="43000"/>
                    </a:srgbClr>
                  </a:outerShdw>
                </a:effectLst>
                <a:latin typeface="华文仿宋" panose="02010600040101010101" pitchFamily="2" charset="-122"/>
                <a:ea typeface="华文仿宋" panose="02010600040101010101" pitchFamily="2" charset="-122"/>
              </a:rPr>
              <a:t>关于毕业后发展</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D279978-DE15-4EFC-D1F3-DCC759F7C423}"/>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
        <p:nvSpPr>
          <p:cNvPr id="3" name="矩形 2"/>
          <p:cNvSpPr/>
          <p:nvPr/>
        </p:nvSpPr>
        <p:spPr>
          <a:xfrm>
            <a:off x="115570" y="118110"/>
            <a:ext cx="11998325" cy="6622415"/>
          </a:xfrm>
          <a:prstGeom prst="rect">
            <a:avLst/>
          </a:prstGeom>
          <a:noFill/>
          <a:ln>
            <a:solidFill>
              <a:srgbClr val="8E9B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06145" y="747839"/>
            <a:ext cx="3540760" cy="5902706"/>
          </a:xfrm>
          <a:prstGeom prst="rect">
            <a:avLst/>
          </a:prstGeom>
        </p:spPr>
        <p:txBody>
          <a:bodyPr wrap="square">
            <a:spAutoFit/>
          </a:bodyPr>
          <a:lstStyle/>
          <a:p>
            <a:pPr marL="285750" indent="-285750" algn="just">
              <a:lnSpc>
                <a:spcPct val="200000"/>
              </a:lnSpc>
              <a:buFont typeface="Arial" panose="020B0604020202090204" pitchFamily="34" charset="0"/>
              <a:buChar char="•"/>
            </a:pPr>
            <a:r>
              <a:rPr lang="zh-CN" altLang="en-US" sz="2400" dirty="0">
                <a:latin typeface="华文仿宋" panose="02010600040101010101" pitchFamily="2" charset="-122"/>
                <a:ea typeface="华文仿宋" panose="02010600040101010101" pitchFamily="2" charset="-122"/>
              </a:rPr>
              <a:t>公务员事业单位</a:t>
            </a:r>
          </a:p>
          <a:p>
            <a:pPr marL="285750" indent="-285750" algn="just">
              <a:lnSpc>
                <a:spcPct val="200000"/>
              </a:lnSpc>
              <a:buFont typeface="Arial" panose="020B0604020202090204" pitchFamily="34" charset="0"/>
              <a:buChar char="•"/>
            </a:pPr>
            <a:r>
              <a:rPr lang="zh-CN" altLang="en-US" sz="2400" dirty="0">
                <a:latin typeface="华文仿宋" panose="02010600040101010101" pitchFamily="2" charset="-122"/>
                <a:ea typeface="华文仿宋" panose="02010600040101010101" pitchFamily="2" charset="-122"/>
              </a:rPr>
              <a:t>绿化维护管理</a:t>
            </a:r>
          </a:p>
          <a:p>
            <a:pPr marL="285750" indent="-285750" algn="just">
              <a:lnSpc>
                <a:spcPct val="200000"/>
              </a:lnSpc>
              <a:buFont typeface="Arial" panose="020B0604020202090204" pitchFamily="34" charset="0"/>
              <a:buChar char="•"/>
            </a:pPr>
            <a:r>
              <a:rPr lang="zh-CN" altLang="en-US" sz="2400" dirty="0">
                <a:latin typeface="华文仿宋" panose="02010600040101010101" pitchFamily="2" charset="-122"/>
                <a:ea typeface="华文仿宋" panose="02010600040101010101" pitchFamily="2" charset="-122"/>
              </a:rPr>
              <a:t>设计管理岗</a:t>
            </a:r>
          </a:p>
          <a:p>
            <a:pPr marL="285750" indent="-285750" algn="just">
              <a:lnSpc>
                <a:spcPct val="200000"/>
              </a:lnSpc>
              <a:buFont typeface="Arial" panose="020B0604020202090204" pitchFamily="34" charset="0"/>
              <a:buChar char="•"/>
            </a:pPr>
            <a:r>
              <a:rPr lang="zh-CN" altLang="en-US" sz="2400" dirty="0">
                <a:latin typeface="华文仿宋" panose="02010600040101010101" pitchFamily="2" charset="-122"/>
                <a:ea typeface="华文仿宋" panose="02010600040101010101" pitchFamily="2" charset="-122"/>
              </a:rPr>
              <a:t>成本管理岗</a:t>
            </a:r>
          </a:p>
          <a:p>
            <a:pPr marL="285750" indent="-285750" algn="just">
              <a:lnSpc>
                <a:spcPct val="200000"/>
              </a:lnSpc>
              <a:buFont typeface="Arial" panose="020B0604020202090204" pitchFamily="34" charset="0"/>
              <a:buChar char="•"/>
            </a:pPr>
            <a:r>
              <a:rPr lang="zh-CN" altLang="en-US" sz="2400" dirty="0">
                <a:latin typeface="华文仿宋" panose="02010600040101010101" pitchFamily="2" charset="-122"/>
                <a:ea typeface="华文仿宋" panose="02010600040101010101" pitchFamily="2" charset="-122"/>
              </a:rPr>
              <a:t>设计院规划岗</a:t>
            </a:r>
          </a:p>
          <a:p>
            <a:pPr marL="285750" indent="-285750" algn="just">
              <a:lnSpc>
                <a:spcPct val="200000"/>
              </a:lnSpc>
              <a:buFont typeface="Arial" panose="020B0604020202090204" pitchFamily="34" charset="0"/>
              <a:buChar char="•"/>
            </a:pPr>
            <a:r>
              <a:rPr lang="zh-CN" altLang="en-US" sz="2400" dirty="0">
                <a:latin typeface="华文仿宋" panose="02010600040101010101" pitchFamily="2" charset="-122"/>
                <a:ea typeface="华文仿宋" panose="02010600040101010101" pitchFamily="2" charset="-122"/>
              </a:rPr>
              <a:t>设计公司</a:t>
            </a:r>
          </a:p>
          <a:p>
            <a:pPr marL="285750" indent="-285750" algn="just">
              <a:lnSpc>
                <a:spcPct val="200000"/>
              </a:lnSpc>
              <a:buFont typeface="Arial" panose="020B0604020202090204" pitchFamily="34" charset="0"/>
              <a:buChar char="•"/>
            </a:pPr>
            <a:r>
              <a:rPr lang="zh-CN" altLang="en-US" sz="2400" dirty="0">
                <a:latin typeface="华文仿宋" panose="02010600040101010101" pitchFamily="2" charset="-122"/>
                <a:ea typeface="华文仿宋" panose="02010600040101010101" pitchFamily="2" charset="-122"/>
              </a:rPr>
              <a:t>施工岗</a:t>
            </a:r>
          </a:p>
          <a:p>
            <a:pPr marL="285750" indent="-285750" algn="just">
              <a:lnSpc>
                <a:spcPct val="200000"/>
              </a:lnSpc>
              <a:buFont typeface="Arial" panose="020B0604020202090204" pitchFamily="34" charset="0"/>
              <a:buChar char="•"/>
            </a:pPr>
            <a:r>
              <a:rPr lang="zh-CN" altLang="en-US" sz="2400" dirty="0">
                <a:latin typeface="华文仿宋" panose="02010600040101010101" pitchFamily="2" charset="-122"/>
                <a:ea typeface="华文仿宋" panose="02010600040101010101" pitchFamily="2" charset="-122"/>
              </a:rPr>
              <a:t>生态环保</a:t>
            </a:r>
          </a:p>
        </p:txBody>
      </p:sp>
      <p:sp>
        <p:nvSpPr>
          <p:cNvPr id="9" name="文本框 8"/>
          <p:cNvSpPr txBox="1"/>
          <p:nvPr/>
        </p:nvSpPr>
        <p:spPr>
          <a:xfrm>
            <a:off x="3637243" y="1569373"/>
            <a:ext cx="7394575" cy="4425379"/>
          </a:xfrm>
          <a:prstGeom prst="rect">
            <a:avLst/>
          </a:prstGeom>
          <a:noFill/>
        </p:spPr>
        <p:txBody>
          <a:bodyPr wrap="square" rtlCol="0" anchor="t">
            <a:spAutoFit/>
          </a:bodyPr>
          <a:lstStyle/>
          <a:p>
            <a:pPr marL="285750" indent="-285750" algn="just">
              <a:lnSpc>
                <a:spcPct val="200000"/>
              </a:lnSpc>
              <a:buClrTx/>
              <a:buSzTx/>
              <a:buFont typeface="Arial" panose="020B0604020202090204" pitchFamily="34" charset="0"/>
              <a:buChar char="•"/>
            </a:pPr>
            <a:r>
              <a:rPr lang="zh-CN" altLang="en-US" sz="2400" b="1" dirty="0">
                <a:latin typeface="华文仿宋" panose="02010600040101010101" pitchFamily="2" charset="-122"/>
                <a:ea typeface="华文仿宋" panose="02010600040101010101" pitchFamily="2" charset="-122"/>
              </a:rPr>
              <a:t>风景园林主要研究风景园林规划</a:t>
            </a:r>
            <a:r>
              <a:rPr lang="zh-CN" altLang="en-US" sz="2400" dirty="0">
                <a:latin typeface="华文仿宋" panose="02010600040101010101" pitchFamily="2" charset="-122"/>
                <a:ea typeface="华文仿宋" panose="02010600040101010101" pitchFamily="2" charset="-122"/>
              </a:rPr>
              <a:t>、</a:t>
            </a:r>
            <a:r>
              <a:rPr lang="zh-CN" altLang="en-US" sz="2400" b="1" dirty="0">
                <a:solidFill>
                  <a:schemeClr val="bg2"/>
                </a:solidFill>
                <a:latin typeface="华文仿宋" panose="02010600040101010101" pitchFamily="2" charset="-122"/>
                <a:ea typeface="华文仿宋" panose="02010600040101010101" pitchFamily="2" charset="-122"/>
              </a:rPr>
              <a:t>区域规划、植物学等方面的基本</a:t>
            </a:r>
            <a:r>
              <a:rPr lang="zh-CN" altLang="en-US" sz="2400" dirty="0">
                <a:solidFill>
                  <a:schemeClr val="bg2"/>
                </a:solidFill>
                <a:latin typeface="华文仿宋" panose="02010600040101010101" pitchFamily="2" charset="-122"/>
                <a:ea typeface="华文仿宋" panose="02010600040101010101" pitchFamily="2" charset="-122"/>
              </a:rPr>
              <a:t>知</a:t>
            </a:r>
            <a:r>
              <a:rPr lang="zh-CN" altLang="en-US" sz="2400" dirty="0">
                <a:latin typeface="华文仿宋" panose="02010600040101010101" pitchFamily="2" charset="-122"/>
                <a:ea typeface="华文仿宋" panose="02010600040101010101" pitchFamily="2" charset="-122"/>
              </a:rPr>
              <a:t>识和技能，进行风景园林的规划</a:t>
            </a:r>
            <a:r>
              <a:rPr lang="zh-CN" altLang="en-US" sz="2400" b="1" dirty="0">
                <a:latin typeface="华文仿宋" panose="02010600040101010101" pitchFamily="2" charset="-122"/>
                <a:ea typeface="华文仿宋" panose="02010600040101010101" pitchFamily="2" charset="-122"/>
              </a:rPr>
              <a:t>建设</a:t>
            </a:r>
            <a:r>
              <a:rPr lang="zh-CN" altLang="en-US" sz="2400" dirty="0">
                <a:latin typeface="华文仿宋" panose="02010600040101010101" pitchFamily="2" charset="-122"/>
                <a:ea typeface="华文仿宋" panose="02010600040101010101" pitchFamily="2" charset="-122"/>
              </a:rPr>
              <a:t>、</a:t>
            </a:r>
            <a:r>
              <a:rPr lang="zh-CN" altLang="en-US" sz="2400" b="1" dirty="0">
                <a:solidFill>
                  <a:schemeClr val="bg2"/>
                </a:solidFill>
                <a:latin typeface="华文仿宋" panose="02010600040101010101" pitchFamily="2" charset="-122"/>
                <a:ea typeface="华文仿宋" panose="02010600040101010101" pitchFamily="2" charset="-122"/>
              </a:rPr>
              <a:t>传统园林的保护修复等。</a:t>
            </a:r>
          </a:p>
          <a:p>
            <a:pPr marL="285750" indent="-285750" algn="just">
              <a:lnSpc>
                <a:spcPct val="200000"/>
              </a:lnSpc>
              <a:buClrTx/>
              <a:buSzTx/>
              <a:buFont typeface="Arial" panose="020B0604020202090204" pitchFamily="34" charset="0"/>
              <a:buChar char="•"/>
            </a:pPr>
            <a:r>
              <a:rPr lang="zh-CN" altLang="en-US" sz="2400" b="1" dirty="0">
                <a:latin typeface="华文仿宋" panose="02010600040101010101" pitchFamily="2" charset="-122"/>
                <a:ea typeface="华文仿宋" panose="02010600040101010101" pitchFamily="2" charset="-122"/>
              </a:rPr>
              <a:t>例如:公园绿地的规划，城市道路景观的设计，</a:t>
            </a:r>
            <a:r>
              <a:rPr lang="zh-CN" altLang="en-US" sz="2400" b="1" dirty="0">
                <a:solidFill>
                  <a:schemeClr val="bg2"/>
                </a:solidFill>
                <a:latin typeface="华文仿宋" panose="02010600040101010101" pitchFamily="2" charset="-122"/>
                <a:ea typeface="华文仿宋" panose="02010600040101010101" pitchFamily="2" charset="-122"/>
              </a:rPr>
              <a:t>旅游开发区园林的建设，</a:t>
            </a:r>
            <a:r>
              <a:rPr lang="zh-CN" altLang="en-US" sz="2400" b="1" dirty="0">
                <a:latin typeface="华文仿宋" panose="02010600040101010101" pitchFamily="2" charset="-122"/>
                <a:ea typeface="华文仿宋" panose="02010600040101010101" pitchFamily="2" charset="-122"/>
              </a:rPr>
              <a:t>花卉草木的培育养护，颐和园、</a:t>
            </a:r>
            <a:r>
              <a:rPr lang="zh-CN" altLang="en-US" sz="2400" b="1" dirty="0">
                <a:solidFill>
                  <a:schemeClr val="bg2"/>
                </a:solidFill>
                <a:latin typeface="华文仿宋" panose="02010600040101010101" pitchFamily="2" charset="-122"/>
                <a:ea typeface="华文仿宋" panose="02010600040101010101" pitchFamily="2" charset="-122"/>
              </a:rPr>
              <a:t>拙政园等古典园林的保护和修复等。</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F79BC42-CB77-B708-31F9-F0FB8907B0AD}"/>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
        <p:nvSpPr>
          <p:cNvPr id="2" name="文本框 1"/>
          <p:cNvSpPr txBox="1"/>
          <p:nvPr/>
        </p:nvSpPr>
        <p:spPr>
          <a:xfrm>
            <a:off x="2552065" y="2878455"/>
            <a:ext cx="6621780" cy="1322070"/>
          </a:xfrm>
          <a:prstGeom prst="rect">
            <a:avLst/>
          </a:prstGeom>
          <a:noFill/>
        </p:spPr>
        <p:txBody>
          <a:bodyPr wrap="square" rtlCol="0">
            <a:spAutoFit/>
          </a:bodyPr>
          <a:lstStyle/>
          <a:p>
            <a:pPr algn="ctr"/>
            <a:r>
              <a:rPr lang="en-US" altLang="zh-CN" sz="8000" b="1" noProof="0" dirty="0">
                <a:ln>
                  <a:noFill/>
                </a:ln>
                <a:effectLst/>
                <a:uLnTx/>
                <a:uFillTx/>
                <a:latin typeface="Calibri" panose="020F0502020204030204"/>
                <a:ea typeface="微软雅黑" panose="020B0503020204020204" charset="-122"/>
                <a:cs typeface="+mn-ea"/>
                <a:sym typeface="+mn-ea"/>
              </a:rPr>
              <a:t>Q&amp;A</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4"/>
          <a:stretch>
            <a:fillRect/>
          </a:stretch>
        </p:blipFill>
        <p:spPr>
          <a:xfrm>
            <a:off x="636" y="1"/>
            <a:ext cx="12191365" cy="6987540"/>
          </a:xfrm>
          <a:prstGeom prst="rect">
            <a:avLst/>
          </a:prstGeom>
        </p:spPr>
      </p:pic>
      <p:sp>
        <p:nvSpPr>
          <p:cNvPr id="11" name="文本框 19" descr="e7d195523061f1c0d318120d6aeaf1b6ccceb6ba3da59c0775C5DE19DDDEBC09ED96DBD9900D9848D623ECAD1D4904B78047D0015C22C8BE97228BE8B5BFF08FE7A3AE04126DA07312A96C0F69F9BAB7BA6E35FF2CBAE28C681303001EA44E5B8F22B91C17C3F06AF8E4B6873BC3126153246E4A023F43E85D498761B4ABD1749CB0B56E24278C675E447BB657AE8112"/>
          <p:cNvSpPr txBox="1"/>
          <p:nvPr>
            <p:custDataLst>
              <p:tags r:id="rId2"/>
            </p:custDataLst>
          </p:nvPr>
        </p:nvSpPr>
        <p:spPr>
          <a:xfrm>
            <a:off x="3829051" y="2404746"/>
            <a:ext cx="5689600" cy="1685077"/>
          </a:xfrm>
          <a:prstGeom prst="rect">
            <a:avLst/>
          </a:prstGeom>
          <a:noFill/>
        </p:spPr>
        <p:txBody>
          <a:bodyPr wrap="square" rtlCol="0">
            <a:spAutoFit/>
          </a:bodyPr>
          <a:lstStyle/>
          <a:p>
            <a:pPr>
              <a:lnSpc>
                <a:spcPct val="125000"/>
              </a:lnSpc>
              <a:defRPr/>
            </a:pPr>
            <a:r>
              <a:rPr lang="zh-CN" altLang="en-US" sz="9600" b="1" kern="0" dirty="0">
                <a:solidFill>
                  <a:schemeClr val="bg1"/>
                </a:solidFill>
                <a:latin typeface="楷体" panose="02010609060101010101" charset="-122"/>
                <a:ea typeface="楷体" panose="02010609060101010101" charset="-122"/>
                <a:sym typeface="+mn-ea"/>
              </a:rPr>
              <a:t>境外升学</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4"/>
          <a:stretch>
            <a:fillRect/>
          </a:stretch>
        </p:blipFill>
        <p:spPr>
          <a:xfrm>
            <a:off x="635" y="0"/>
            <a:ext cx="12191365" cy="6987540"/>
          </a:xfrm>
          <a:prstGeom prst="rect">
            <a:avLst/>
          </a:prstGeom>
        </p:spPr>
      </p:pic>
      <p:sp>
        <p:nvSpPr>
          <p:cNvPr id="11" name="文本框 19" descr="e7d195523061f1c0d318120d6aeaf1b6ccceb6ba3da59c0775C5DE19DDDEBC09ED96DBD9900D9848D623ECAD1D4904B78047D0015C22C8BE97228BE8B5BFF08FE7A3AE04126DA07312A96C0F69F9BAB7BA6E35FF2CBAE28C681303001EA44E5B8F22B91C17C3F06AF8E4B6873BC3126153246E4A023F43E85D498761B4ABD1749CB0B56E24278C675E447BB657AE8112"/>
          <p:cNvSpPr txBox="1"/>
          <p:nvPr>
            <p:custDataLst>
              <p:tags r:id="rId2"/>
            </p:custDataLst>
          </p:nvPr>
        </p:nvSpPr>
        <p:spPr>
          <a:xfrm>
            <a:off x="2006354" y="2606659"/>
            <a:ext cx="9907479" cy="1668727"/>
          </a:xfrm>
          <a:prstGeom prst="rect">
            <a:avLst/>
          </a:prstGeom>
          <a:noFill/>
        </p:spPr>
        <p:txBody>
          <a:bodyPr wrap="square" rtlCol="0">
            <a:spAutoFit/>
          </a:bodyPr>
          <a:lstStyle/>
          <a:p>
            <a:pPr algn="l" defTabSz="914400">
              <a:lnSpc>
                <a:spcPct val="125000"/>
              </a:lnSpc>
              <a:spcBef>
                <a:spcPts val="0"/>
              </a:spcBef>
              <a:spcAft>
                <a:spcPts val="0"/>
              </a:spcAft>
              <a:defRPr/>
            </a:pPr>
            <a:r>
              <a:rPr lang="en-US" altLang="zh-CN" sz="4400" b="1" kern="0" dirty="0">
                <a:solidFill>
                  <a:schemeClr val="bg1"/>
                </a:solidFill>
                <a:latin typeface="楷体" panose="02010609060101010101" charset="-122"/>
                <a:ea typeface="楷体" panose="02010609060101010101" charset="-122"/>
                <a:sym typeface="+mn-ea"/>
              </a:rPr>
              <a:t>4.</a:t>
            </a:r>
            <a:r>
              <a:rPr lang="zh-CN" altLang="en-US" sz="4400" b="1" kern="0" dirty="0">
                <a:solidFill>
                  <a:schemeClr val="bg1"/>
                </a:solidFill>
                <a:latin typeface="楷体" panose="02010609060101010101" charset="-122"/>
                <a:ea typeface="楷体" panose="02010609060101010101" charset="-122"/>
                <a:sym typeface="+mn-ea"/>
              </a:rPr>
              <a:t>金倩雯同学境外考研升学经历</a:t>
            </a:r>
          </a:p>
          <a:p>
            <a:pPr algn="l" defTabSz="914400">
              <a:lnSpc>
                <a:spcPct val="125000"/>
              </a:lnSpc>
              <a:spcBef>
                <a:spcPts val="0"/>
              </a:spcBef>
              <a:spcAft>
                <a:spcPts val="0"/>
              </a:spcAft>
              <a:defRPr/>
            </a:pPr>
            <a:endParaRPr lang="zh-CN" altLang="en-US" sz="4400" b="1" kern="0" dirty="0">
              <a:solidFill>
                <a:schemeClr val="bg1"/>
              </a:solidFill>
              <a:latin typeface="楷体" panose="02010609060101010101" charset="-122"/>
              <a:ea typeface="楷体" panose="02010609060101010101" charset="-122"/>
              <a:sym typeface="+mn-ea"/>
            </a:endParaRPr>
          </a:p>
        </p:txBody>
      </p:sp>
    </p:spTree>
    <p:extLst>
      <p:ext uri="{BB962C8B-B14F-4D97-AF65-F5344CB8AC3E}">
        <p14:creationId xmlns:p14="http://schemas.microsoft.com/office/powerpoint/2010/main" val="413561889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4216EC7-6E89-9F55-9C61-14B3F164B365}"/>
              </a:ext>
            </a:extLst>
          </p:cNvPr>
          <p:cNvPicPr>
            <a:picLocks noChangeAspect="1"/>
          </p:cNvPicPr>
          <p:nvPr>
            <p:custDataLst>
              <p:tags r:id="rId1"/>
            </p:custDataLst>
          </p:nvPr>
        </p:nvPicPr>
        <p:blipFill>
          <a:blip r:embed="rId3"/>
          <a:stretch>
            <a:fillRect/>
          </a:stretch>
        </p:blipFill>
        <p:spPr>
          <a:xfrm>
            <a:off x="0" y="-129540"/>
            <a:ext cx="12191365" cy="6987540"/>
          </a:xfrm>
          <a:prstGeom prst="rect">
            <a:avLst/>
          </a:prstGeom>
        </p:spPr>
      </p:pic>
      <p:sp>
        <p:nvSpPr>
          <p:cNvPr id="2" name="标题 1"/>
          <p:cNvSpPr>
            <a:spLocks noGrp="1"/>
          </p:cNvSpPr>
          <p:nvPr>
            <p:ph type="title"/>
          </p:nvPr>
        </p:nvSpPr>
        <p:spPr>
          <a:xfrm>
            <a:off x="837882" y="835641"/>
            <a:ext cx="10515600" cy="1325563"/>
          </a:xfrm>
        </p:spPr>
        <p:txBody>
          <a:bodyPr>
            <a:normAutofit/>
          </a:bodyPr>
          <a:lstStyle/>
          <a:p>
            <a:r>
              <a:rPr lang="zh-CN" altLang="en-US" b="1" dirty="0">
                <a:latin typeface="华文仿宋" panose="02010600040101010101" pitchFamily="2" charset="-122"/>
                <a:ea typeface="华文仿宋" panose="02010600040101010101" pitchFamily="2" charset="-122"/>
              </a:rPr>
              <a:t>自我介绍</a:t>
            </a:r>
          </a:p>
        </p:txBody>
      </p:sp>
      <p:sp>
        <p:nvSpPr>
          <p:cNvPr id="4" name="文本框 3"/>
          <p:cNvSpPr txBox="1"/>
          <p:nvPr/>
        </p:nvSpPr>
        <p:spPr>
          <a:xfrm>
            <a:off x="837882" y="2081305"/>
            <a:ext cx="7506637" cy="3690608"/>
          </a:xfrm>
          <a:prstGeom prst="rect">
            <a:avLst/>
          </a:prstGeom>
          <a:noFill/>
        </p:spPr>
        <p:txBody>
          <a:bodyPr wrap="square" rtlCol="0">
            <a:noAutofit/>
          </a:bodyPr>
          <a:lstStyle/>
          <a:p>
            <a:r>
              <a:rPr lang="en-US" altLang="zh-CN" sz="2000" dirty="0">
                <a:latin typeface="华文仿宋" panose="02010600040101010101" pitchFamily="2" charset="-122"/>
                <a:ea typeface="华文仿宋" panose="02010600040101010101" pitchFamily="2" charset="-122"/>
              </a:rPr>
              <a:t>  </a:t>
            </a:r>
            <a:r>
              <a:rPr lang="zh-CN" altLang="en-US" sz="2400" dirty="0">
                <a:latin typeface="华文仿宋" panose="02010600040101010101" pitchFamily="2" charset="-122"/>
                <a:ea typeface="华文仿宋" panose="02010600040101010101" pitchFamily="2" charset="-122"/>
              </a:rPr>
              <a:t>学弟学妹们好，我叫</a:t>
            </a:r>
            <a:r>
              <a:rPr lang="zh-CN" altLang="en-US" sz="2400" b="1" dirty="0">
                <a:latin typeface="华文仿宋" panose="02010600040101010101" pitchFamily="2" charset="-122"/>
                <a:ea typeface="华文仿宋" panose="02010600040101010101" pitchFamily="2" charset="-122"/>
              </a:rPr>
              <a:t>胡铉钰</a:t>
            </a:r>
            <a:r>
              <a:rPr lang="zh-CN" altLang="en-US" sz="2400" dirty="0">
                <a:latin typeface="华文仿宋" panose="02010600040101010101" pitchFamily="2" charset="-122"/>
                <a:ea typeface="华文仿宋" panose="02010600040101010101" pitchFamily="2" charset="-122"/>
              </a:rPr>
              <a:t>，原专业是</a:t>
            </a:r>
            <a:r>
              <a:rPr lang="zh-CN" altLang="en-US" sz="2400" b="1" dirty="0">
                <a:latin typeface="华文仿宋" panose="02010600040101010101" pitchFamily="2" charset="-122"/>
                <a:ea typeface="华文仿宋" panose="02010600040101010101" pitchFamily="2" charset="-122"/>
              </a:rPr>
              <a:t>数字媒体艺术</a:t>
            </a:r>
            <a:r>
              <a:rPr lang="zh-CN" altLang="en-US" sz="2400" dirty="0">
                <a:latin typeface="华文仿宋" panose="02010600040101010101" pitchFamily="2" charset="-122"/>
                <a:ea typeface="华文仿宋" panose="02010600040101010101" pitchFamily="2" charset="-122"/>
              </a:rPr>
              <a:t>，现上岸仲恺农业工程学院，</a:t>
            </a:r>
            <a:r>
              <a:rPr lang="zh-CN" altLang="en-US" sz="2400" b="1" dirty="0">
                <a:latin typeface="华文仿宋" panose="02010600040101010101" pitchFamily="2" charset="-122"/>
                <a:ea typeface="华文仿宋" panose="02010600040101010101" pitchFamily="2" charset="-122"/>
              </a:rPr>
              <a:t>农业管理专业</a:t>
            </a:r>
            <a:r>
              <a:rPr lang="zh-CN" altLang="en-US" sz="2400" dirty="0">
                <a:latin typeface="华文仿宋" panose="02010600040101010101" pitchFamily="2" charset="-122"/>
                <a:ea typeface="华文仿宋" panose="02010600040101010101" pitchFamily="2" charset="-122"/>
              </a:rPr>
              <a:t>。以下是我的经验分享，由于我所选择的专业没有数学，所以我将从政治，英语二，专业课一二，以及报考流程四个方面介绍</a:t>
            </a:r>
          </a:p>
          <a:p>
            <a:endParaRPr lang="zh-CN" altLang="en-US" sz="2400" dirty="0">
              <a:latin typeface="华文仿宋" panose="02010600040101010101" pitchFamily="2" charset="-122"/>
              <a:ea typeface="华文仿宋" panose="02010600040101010101" pitchFamily="2" charset="-122"/>
            </a:endParaRPr>
          </a:p>
          <a:p>
            <a:r>
              <a:rPr lang="zh-CN" altLang="en-US" sz="2400" dirty="0">
                <a:latin typeface="华文仿宋" panose="02010600040101010101" pitchFamily="2" charset="-122"/>
                <a:ea typeface="华文仿宋" panose="02010600040101010101" pitchFamily="2" charset="-122"/>
              </a:rPr>
              <a:t>（以下均是我自己备考经验，有所欠缺，各位同学做个参考就可以了</a:t>
            </a:r>
            <a:r>
              <a:rPr lang="en-US" altLang="zh-CN" sz="2400" dirty="0">
                <a:latin typeface="华文仿宋" panose="02010600040101010101" pitchFamily="2" charset="-122"/>
                <a:ea typeface="华文仿宋" panose="02010600040101010101" pitchFamily="2" charset="-122"/>
              </a:rPr>
              <a:t>,</a:t>
            </a:r>
            <a:r>
              <a:rPr lang="zh-CN" altLang="en-US" sz="2400" dirty="0">
                <a:latin typeface="华文仿宋" panose="02010600040101010101" pitchFamily="2" charset="-122"/>
                <a:ea typeface="华文仿宋" panose="02010600040101010101" pitchFamily="2" charset="-122"/>
              </a:rPr>
              <a:t>以自身情况定夺，包括推荐的老师</a:t>
            </a:r>
          </a:p>
          <a:p>
            <a:r>
              <a:rPr lang="zh-CN" altLang="en-US" sz="2400" dirty="0">
                <a:latin typeface="华文仿宋" panose="02010600040101010101" pitchFamily="2" charset="-122"/>
                <a:ea typeface="华文仿宋" panose="02010600040101010101" pitchFamily="2" charset="-122"/>
              </a:rPr>
              <a:t>和软件都是我自己用的，市面上也有很多好软件和</a:t>
            </a:r>
            <a:r>
              <a:rPr lang="zh-CN" altLang="en-US" sz="2400" dirty="0">
                <a:solidFill>
                  <a:schemeClr val="bg1"/>
                </a:solidFill>
                <a:latin typeface="华文仿宋" panose="02010600040101010101" pitchFamily="2" charset="-122"/>
                <a:ea typeface="华文仿宋" panose="02010600040101010101" pitchFamily="2" charset="-122"/>
              </a:rPr>
              <a:t>好老</a:t>
            </a:r>
            <a:r>
              <a:rPr lang="zh-CN" altLang="en-US" sz="2400" dirty="0">
                <a:latin typeface="华文仿宋" panose="02010600040101010101" pitchFamily="2" charset="-122"/>
                <a:ea typeface="华文仿宋" panose="02010600040101010101" pitchFamily="2" charset="-122"/>
              </a:rPr>
              <a:t>师，你们找自己喜欢的就可以。</a:t>
            </a:r>
            <a:r>
              <a:rPr lang="en-US" altLang="zh-CN" sz="2400" dirty="0">
                <a:latin typeface="华文仿宋" panose="02010600040101010101" pitchFamily="2" charset="-122"/>
                <a:ea typeface="华文仿宋" panose="02010600040101010101" pitchFamily="2" charset="-122"/>
              </a:rPr>
              <a: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483AADF-6812-FD0D-7705-7E1DC898C2F5}"/>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grpSp>
        <p:nvGrpSpPr>
          <p:cNvPr id="17" name="组合 16"/>
          <p:cNvGrpSpPr/>
          <p:nvPr/>
        </p:nvGrpSpPr>
        <p:grpSpPr>
          <a:xfrm>
            <a:off x="2310167" y="2413853"/>
            <a:ext cx="7571701" cy="2643069"/>
            <a:chOff x="2444" y="3649"/>
            <a:chExt cx="12609" cy="4516"/>
          </a:xfrm>
        </p:grpSpPr>
        <p:sp>
          <p:nvSpPr>
            <p:cNvPr id="13" name="矩形 12"/>
            <p:cNvSpPr/>
            <p:nvPr/>
          </p:nvSpPr>
          <p:spPr>
            <a:xfrm>
              <a:off x="2444" y="3649"/>
              <a:ext cx="12609" cy="268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1" i="0" u="none" strike="noStrike" kern="1200" cap="none" spc="0" normalizeH="0" baseline="0" noProof="0" dirty="0">
                  <a:ln w="0"/>
                  <a:solidFill>
                    <a:srgbClr val="295892"/>
                  </a:solidFill>
                  <a:effectLst>
                    <a:outerShdw blurRad="38100" dist="19050" dir="2700000" algn="tl" rotWithShape="0">
                      <a:prstClr val="black">
                        <a:alpha val="40000"/>
                      </a:prstClr>
                    </a:outerShdw>
                  </a:effectLst>
                  <a:uLnTx/>
                  <a:uFillTx/>
                  <a:latin typeface="华文仿宋" panose="02010600040101010101" pitchFamily="2" charset="-122"/>
                  <a:ea typeface="华文仿宋" panose="02010600040101010101" pitchFamily="2" charset="-122"/>
                  <a:cs typeface="微软雅黑" panose="020B0503020204020204" charset="-122"/>
                  <a:sym typeface="汉仪字研欢乐宋简" panose="00020600040101010101" charset="-122"/>
                </a:rPr>
                <a:t>经验分享</a:t>
              </a:r>
            </a:p>
          </p:txBody>
        </p:sp>
        <p:sp>
          <p:nvSpPr>
            <p:cNvPr id="15" name="圆角矩形 14"/>
            <p:cNvSpPr/>
            <p:nvPr/>
          </p:nvSpPr>
          <p:spPr>
            <a:xfrm>
              <a:off x="5761" y="7325"/>
              <a:ext cx="6584" cy="840"/>
            </a:xfrm>
            <a:prstGeom prst="roundRect">
              <a:avLst>
                <a:gd name="adj" fmla="val 50000"/>
              </a:avLst>
            </a:prstGeom>
            <a:solidFill>
              <a:srgbClr val="295892"/>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r>
                <a:rPr lang="zh-CN" altLang="en-US" sz="2400" dirty="0">
                  <a:latin typeface="华文仿宋" panose="02010600040101010101" pitchFamily="2" charset="-122"/>
                  <a:ea typeface="华文仿宋" panose="02010600040101010101" pitchFamily="2" charset="-122"/>
                </a:rPr>
                <a:t>演讲人：金倩雯</a:t>
              </a: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0B7AE50-DE12-41B3-A686-3C41BA3D1E62}"/>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
        <p:nvSpPr>
          <p:cNvPr id="2" name="矩形 1"/>
          <p:cNvSpPr/>
          <p:nvPr/>
        </p:nvSpPr>
        <p:spPr>
          <a:xfrm>
            <a:off x="4832985" y="1099820"/>
            <a:ext cx="2526665" cy="1445260"/>
          </a:xfrm>
          <a:prstGeom prst="rect">
            <a:avLst/>
          </a:prstGeom>
          <a:noFill/>
        </p:spPr>
        <p:txBody>
          <a:bodyPr wrap="square" lIns="91440" tIns="45720" rIns="91440" bIns="4572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800" b="0" i="0" u="none" strike="noStrike" kern="1200" cap="none" spc="0" normalizeH="0" baseline="0" noProof="0" dirty="0">
                <a:ln w="0"/>
                <a:solidFill>
                  <a:srgbClr val="295892"/>
                </a:solidFill>
                <a:effectLst>
                  <a:outerShdw blurRad="38100" dist="19050" dir="2700000" algn="tl" rotWithShape="0">
                    <a:prstClr val="black">
                      <a:alpha val="40000"/>
                    </a:prstClr>
                  </a:outerShdw>
                </a:effectLst>
                <a:uLnTx/>
                <a:uFillTx/>
                <a:latin typeface="华文仿宋" panose="02010600040101010101" pitchFamily="2" charset="-122"/>
                <a:ea typeface="华文仿宋" panose="02010600040101010101" pitchFamily="2" charset="-122"/>
                <a:cs typeface="MV Boli" panose="02000500030200090000" pitchFamily="2" charset="0"/>
              </a:rPr>
              <a:t>目录</a:t>
            </a:r>
          </a:p>
        </p:txBody>
      </p:sp>
      <p:sp>
        <p:nvSpPr>
          <p:cNvPr id="9" name="文本框 8"/>
          <p:cNvSpPr txBox="1"/>
          <p:nvPr/>
        </p:nvSpPr>
        <p:spPr>
          <a:xfrm>
            <a:off x="2830830" y="2926080"/>
            <a:ext cx="222758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cs typeface="微软雅黑" panose="020B0503020204020204" charset="-122"/>
                <a:sym typeface="Arial" panose="020B0604020202020204" pitchFamily="34" charset="0"/>
              </a:rPr>
              <a:t>自我介绍</a:t>
            </a:r>
          </a:p>
        </p:txBody>
      </p:sp>
      <p:sp>
        <p:nvSpPr>
          <p:cNvPr id="42" name="文本框 41"/>
          <p:cNvSpPr txBox="1"/>
          <p:nvPr/>
        </p:nvSpPr>
        <p:spPr>
          <a:xfrm>
            <a:off x="2830830" y="4171950"/>
            <a:ext cx="2227580"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cs typeface="微软雅黑" panose="020B0503020204020204" charset="-122"/>
                <a:sym typeface="Arial" panose="020B0604020202020204" pitchFamily="34" charset="0"/>
              </a:rPr>
              <a:t>前期准备</a:t>
            </a:r>
          </a:p>
        </p:txBody>
      </p:sp>
      <p:sp>
        <p:nvSpPr>
          <p:cNvPr id="67" name="文本框 66"/>
          <p:cNvSpPr txBox="1"/>
          <p:nvPr/>
        </p:nvSpPr>
        <p:spPr>
          <a:xfrm>
            <a:off x="7317105" y="2871470"/>
            <a:ext cx="374205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cs typeface="微软雅黑" panose="020B0503020204020204" charset="-122"/>
                <a:sym typeface="Arial" panose="020B0604020202020204" pitchFamily="34" charset="0"/>
              </a:rPr>
              <a:t>为何做</a:t>
            </a:r>
            <a:r>
              <a:rPr kumimoji="0" lang="zh-CN" altLang="en-US" sz="3600" b="1" i="0" u="none" strike="noStrike" kern="0" cap="none" spc="0" normalizeH="0" baseline="0" noProof="0" dirty="0">
                <a:ln>
                  <a:noFill/>
                </a:ln>
                <a:solidFill>
                  <a:schemeClr val="bg1">
                    <a:lumMod val="95000"/>
                  </a:schemeClr>
                </a:solidFill>
                <a:effectLst/>
                <a:uLnTx/>
                <a:uFillTx/>
                <a:latin typeface="华文仿宋" panose="02010600040101010101" pitchFamily="2" charset="-122"/>
                <a:ea typeface="华文仿宋" panose="02010600040101010101" pitchFamily="2" charset="-122"/>
                <a:cs typeface="微软雅黑" panose="020B0503020204020204" charset="-122"/>
                <a:sym typeface="Arial" panose="020B0604020202020204" pitchFamily="34" charset="0"/>
              </a:rPr>
              <a:t>这个选择</a:t>
            </a:r>
          </a:p>
        </p:txBody>
      </p:sp>
      <p:sp>
        <p:nvSpPr>
          <p:cNvPr id="11" name="文本框3"/>
          <p:cNvSpPr txBox="1"/>
          <p:nvPr/>
        </p:nvSpPr>
        <p:spPr>
          <a:xfrm>
            <a:off x="1447061" y="2741295"/>
            <a:ext cx="1532120" cy="10147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i="0" u="none" strike="noStrike" kern="120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cs typeface="微软雅黑" panose="020B0503020204020204" charset="-122"/>
              </a:rPr>
              <a:t>01</a:t>
            </a:r>
          </a:p>
        </p:txBody>
      </p:sp>
      <p:sp>
        <p:nvSpPr>
          <p:cNvPr id="12" name="文本框3"/>
          <p:cNvSpPr txBox="1"/>
          <p:nvPr/>
        </p:nvSpPr>
        <p:spPr>
          <a:xfrm>
            <a:off x="1611297" y="3987165"/>
            <a:ext cx="1203647" cy="10147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i="0" u="none" strike="noStrike" kern="120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cs typeface="微软雅黑" panose="020B0503020204020204" charset="-122"/>
              </a:rPr>
              <a:t>03</a:t>
            </a:r>
          </a:p>
        </p:txBody>
      </p:sp>
      <p:sp>
        <p:nvSpPr>
          <p:cNvPr id="14" name="文本框3"/>
          <p:cNvSpPr txBox="1"/>
          <p:nvPr/>
        </p:nvSpPr>
        <p:spPr>
          <a:xfrm>
            <a:off x="6096000" y="2741295"/>
            <a:ext cx="1330085" cy="10147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i="0" u="none" strike="noStrike" kern="120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cs typeface="微软雅黑" panose="020B0503020204020204" charset="-122"/>
              </a:rPr>
              <a:t>02</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F07B1565-3334-402B-D64E-9B0640AAA1A2}"/>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grpSp>
        <p:nvGrpSpPr>
          <p:cNvPr id="24" name="组合 23"/>
          <p:cNvGrpSpPr/>
          <p:nvPr/>
        </p:nvGrpSpPr>
        <p:grpSpPr>
          <a:xfrm>
            <a:off x="4480560" y="1442720"/>
            <a:ext cx="3980180" cy="2880360"/>
            <a:chOff x="3992659" y="1983294"/>
            <a:chExt cx="3980180" cy="2880360"/>
          </a:xfrm>
        </p:grpSpPr>
        <p:sp>
          <p:nvSpPr>
            <p:cNvPr id="25" name="矩形 24"/>
            <p:cNvSpPr/>
            <p:nvPr/>
          </p:nvSpPr>
          <p:spPr>
            <a:xfrm>
              <a:off x="4878058" y="1983294"/>
              <a:ext cx="1848583"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w="0"/>
                  <a:solidFill>
                    <a:srgbClr val="295892"/>
                  </a:solidFill>
                  <a:effectLst>
                    <a:outerShdw blurRad="38100" dist="19050" dir="2700000" algn="tl" rotWithShape="0">
                      <a:prstClr val="black">
                        <a:alpha val="40000"/>
                      </a:prstClr>
                    </a:outerShdw>
                  </a:effectLst>
                  <a:uLnTx/>
                  <a:uFillTx/>
                  <a:latin typeface="华文仿宋" panose="02010600040101010101" pitchFamily="2" charset="-122"/>
                  <a:ea typeface="华文仿宋" panose="02010600040101010101" pitchFamily="2" charset="-122"/>
                </a:rPr>
                <a:t>01</a:t>
              </a:r>
            </a:p>
          </p:txBody>
        </p:sp>
        <p:sp>
          <p:nvSpPr>
            <p:cNvPr id="26" name="文本框 25"/>
            <p:cNvSpPr txBox="1"/>
            <p:nvPr/>
          </p:nvSpPr>
          <p:spPr>
            <a:xfrm>
              <a:off x="3992659" y="3756849"/>
              <a:ext cx="3980180" cy="1106805"/>
            </a:xfrm>
            <a:prstGeom prst="rect">
              <a:avLst/>
            </a:prstGeom>
            <a:noFill/>
            <a:ln>
              <a:noFill/>
            </a:ln>
            <a:extLst>
              <a:ext uri="{909E8E84-426E-40DD-AFC4-6F175D3DCCD1}">
                <a14:hiddenFill xmlns:a14="http://schemas.microsoft.com/office/drawing/2010/main">
                  <a:solidFill>
                    <a:srgbClr val="7389A3"/>
                  </a:solidFill>
                </a14:hiddenFill>
              </a:ext>
            </a:ex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800" cap="none" spc="80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自我介绍</a:t>
              </a: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028C261-F5F4-48C3-9988-7D6C986DA7C2}"/>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
        <p:nvSpPr>
          <p:cNvPr id="3" name="文本框2"/>
          <p:cNvSpPr/>
          <p:nvPr/>
        </p:nvSpPr>
        <p:spPr>
          <a:xfrm>
            <a:off x="4565015" y="1910715"/>
            <a:ext cx="7107555" cy="3912870"/>
          </a:xfrm>
          <a:prstGeom prst="rect">
            <a:avLst/>
          </a:prstGeom>
          <a:ln>
            <a:noFill/>
          </a:ln>
        </p:spPr>
        <p:txBody>
          <a:bodyPr wrap="square">
            <a:spAutoFit/>
          </a:bodyPr>
          <a:lstStyle/>
          <a:p>
            <a:pPr marL="0" marR="0" lvl="0" indent="0" algn="l" defTabSz="914400" rtl="0" eaLnBrk="1" fontAlgn="auto" latinLnBrk="0" hangingPunct="1">
              <a:lnSpc>
                <a:spcPct val="150000"/>
              </a:lnSpc>
              <a:spcBef>
                <a:spcPts val="2950"/>
              </a:spcBef>
              <a:spcAft>
                <a:spcPts val="0"/>
              </a:spcAft>
              <a:buClrTx/>
              <a:buSzTx/>
              <a:buFontTx/>
              <a:buNone/>
              <a:defRPr/>
            </a:pPr>
            <a:r>
              <a:rPr kumimoji="0" lang="zh-CN" altLang="en-US" sz="2000" b="1" i="0" u="none" strike="noStrike" kern="1200" cap="none" spc="0" normalizeH="0" baseline="0" noProof="0" dirty="0">
                <a:ln>
                  <a:noFill/>
                </a:ln>
                <a:solidFill>
                  <a:prstClr val="black">
                    <a:lumMod val="95000"/>
                    <a:lumOff val="5000"/>
                  </a:prstClr>
                </a:solidFill>
                <a:effectLst/>
                <a:uLnTx/>
                <a:uFillTx/>
                <a:latin typeface="华文仿宋" panose="02010600040101010101" pitchFamily="2" charset="-122"/>
                <a:ea typeface="华文仿宋" panose="02010600040101010101" pitchFamily="2" charset="-122"/>
                <a:sym typeface="+mn-lt"/>
              </a:rPr>
              <a:t>姓名：金倩雯</a:t>
            </a:r>
          </a:p>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班级：</a:t>
            </a:r>
            <a:r>
              <a:rPr lang="en-US" altLang="zh-CN"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22z-1</a:t>
            </a: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数媒（编导方向）</a:t>
            </a:r>
          </a:p>
          <a:p>
            <a:pPr>
              <a:lnSpc>
                <a:spcPct val="150000"/>
              </a:lnSpc>
              <a:spcBef>
                <a:spcPts val="2950"/>
              </a:spcBef>
              <a:defRPr/>
            </a:pPr>
            <a:r>
              <a:rPr lang="en-US" altLang="zh-CN"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offer</a:t>
            </a: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收录情况：投</a:t>
            </a:r>
            <a:r>
              <a:rPr lang="en-US" altLang="zh-CN"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8</a:t>
            </a: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进</a:t>
            </a:r>
            <a:r>
              <a:rPr lang="en-US" altLang="zh-CN"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7</a:t>
            </a:r>
            <a:endPar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endParaRPr>
          </a:p>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最终择校：兰卡斯特大学（英国）</a:t>
            </a:r>
            <a:r>
              <a:rPr lang="en-US" altLang="zh-CN"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  QS</a:t>
            </a: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a:t>
            </a:r>
            <a:r>
              <a:rPr lang="en-US" altLang="zh-CN"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122</a:t>
            </a:r>
          </a:p>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专业：电影研究</a:t>
            </a:r>
          </a:p>
        </p:txBody>
      </p:sp>
      <p:pic>
        <p:nvPicPr>
          <p:cNvPr id="4" name="图片 3" descr="QQ图片20220421001456"/>
          <p:cNvPicPr>
            <a:picLocks noChangeAspect="1"/>
          </p:cNvPicPr>
          <p:nvPr/>
        </p:nvPicPr>
        <p:blipFill>
          <a:blip r:embed="rId4"/>
          <a:srcRect l="30838" t="35825" r="45605" b="23888"/>
          <a:stretch>
            <a:fillRect/>
          </a:stretch>
        </p:blipFill>
        <p:spPr>
          <a:xfrm>
            <a:off x="1423035" y="2205990"/>
            <a:ext cx="2872105" cy="2762885"/>
          </a:xfrm>
          <a:prstGeom prst="rect">
            <a:avLst/>
          </a:prstGeom>
        </p:spPr>
      </p:pic>
      <p:sp>
        <p:nvSpPr>
          <p:cNvPr id="5" name="文本框 4"/>
          <p:cNvSpPr txBox="1"/>
          <p:nvPr/>
        </p:nvSpPr>
        <p:spPr>
          <a:xfrm>
            <a:off x="5191125" y="742950"/>
            <a:ext cx="1811020" cy="5835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cs typeface="+mn-ea"/>
                <a:sym typeface="+mn-lt"/>
              </a:rPr>
              <a:t>自我介绍</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B6E4D1A-7B93-C61F-5F1F-48D388235393}"/>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grpSp>
        <p:nvGrpSpPr>
          <p:cNvPr id="24" name="组合 23"/>
          <p:cNvGrpSpPr/>
          <p:nvPr/>
        </p:nvGrpSpPr>
        <p:grpSpPr>
          <a:xfrm>
            <a:off x="2639060" y="1442720"/>
            <a:ext cx="7713980" cy="2881551"/>
            <a:chOff x="2151159" y="1983294"/>
            <a:chExt cx="7713980" cy="2881551"/>
          </a:xfrm>
        </p:grpSpPr>
        <p:sp>
          <p:nvSpPr>
            <p:cNvPr id="25" name="矩形 24"/>
            <p:cNvSpPr/>
            <p:nvPr/>
          </p:nvSpPr>
          <p:spPr>
            <a:xfrm>
              <a:off x="4878059" y="1983294"/>
              <a:ext cx="1848583"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w="0"/>
                  <a:solidFill>
                    <a:srgbClr val="295892"/>
                  </a:solidFill>
                  <a:effectLst>
                    <a:outerShdw blurRad="38100" dist="19050" dir="2700000" algn="tl" rotWithShape="0">
                      <a:prstClr val="black">
                        <a:alpha val="40000"/>
                      </a:prstClr>
                    </a:outerShdw>
                  </a:effectLst>
                  <a:uLnTx/>
                  <a:uFillTx/>
                  <a:latin typeface="华文仿宋" panose="02010600040101010101" pitchFamily="2" charset="-122"/>
                  <a:ea typeface="华文仿宋" panose="02010600040101010101" pitchFamily="2" charset="-122"/>
                </a:rPr>
                <a:t>02</a:t>
              </a:r>
            </a:p>
          </p:txBody>
        </p:sp>
        <p:sp>
          <p:nvSpPr>
            <p:cNvPr id="26" name="文本框 25"/>
            <p:cNvSpPr txBox="1"/>
            <p:nvPr/>
          </p:nvSpPr>
          <p:spPr>
            <a:xfrm>
              <a:off x="2151159" y="3756849"/>
              <a:ext cx="7713980" cy="1107996"/>
            </a:xfrm>
            <a:prstGeom prst="rect">
              <a:avLst/>
            </a:prstGeom>
            <a:noFill/>
            <a:ln>
              <a:noFill/>
            </a:ln>
            <a:extLst>
              <a:ext uri="{909E8E84-426E-40DD-AFC4-6F175D3DCCD1}">
                <a14:hiddenFill xmlns:a14="http://schemas.microsoft.com/office/drawing/2010/main">
                  <a:solidFill>
                    <a:srgbClr val="7389A3"/>
                  </a:solidFill>
                </a14:hiddenFill>
              </a:ext>
            </a:ex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800" cap="none" spc="80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为什么做这个选择</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5840662-9A09-FEDE-626F-35439CAAC862}"/>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
        <p:nvSpPr>
          <p:cNvPr id="5" name="文本框 4"/>
          <p:cNvSpPr txBox="1"/>
          <p:nvPr/>
        </p:nvSpPr>
        <p:spPr>
          <a:xfrm>
            <a:off x="4580573" y="742950"/>
            <a:ext cx="3032125" cy="5835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cs typeface="+mn-ea"/>
                <a:sym typeface="+mn-lt"/>
              </a:rPr>
              <a:t>为何做这个选择</a:t>
            </a:r>
          </a:p>
        </p:txBody>
      </p:sp>
      <p:sp>
        <p:nvSpPr>
          <p:cNvPr id="2" name="文本框1"/>
          <p:cNvSpPr txBox="1"/>
          <p:nvPr/>
        </p:nvSpPr>
        <p:spPr>
          <a:xfrm>
            <a:off x="1899536" y="3099120"/>
            <a:ext cx="2282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就业</a:t>
            </a:r>
            <a:r>
              <a:rPr kumimoji="0" lang="en-US" altLang="zh-CN" sz="2800" b="1" i="0" u="none" strike="noStrike"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or</a:t>
            </a:r>
            <a:r>
              <a:rPr kumimoji="0" lang="zh-CN" altLang="en-US" sz="2800" b="1" i="0" u="none" strike="noStrike"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深造</a:t>
            </a:r>
            <a:r>
              <a:rPr kumimoji="0" lang="zh-CN" altLang="en-US" sz="2800" b="1" i="0" u="none" strike="noStrike" cap="none" spc="0" normalizeH="0" baseline="0" noProof="0" dirty="0">
                <a:ln>
                  <a:noFill/>
                </a:ln>
                <a:solidFill>
                  <a:srgbClr val="295892"/>
                </a:solidFill>
                <a:effectLst/>
                <a:uLnTx/>
                <a:uFillTx/>
                <a:latin typeface="汉仪字研欢乐宋简" panose="00020600040101010101" charset="-122"/>
                <a:ea typeface="汉仪字研欢乐宋简" panose="00020600040101010101" charset="-122"/>
                <a:cs typeface="+mn-cs"/>
              </a:rPr>
              <a:t>？</a:t>
            </a:r>
          </a:p>
        </p:txBody>
      </p:sp>
      <p:sp>
        <p:nvSpPr>
          <p:cNvPr id="6" name="文本框2"/>
          <p:cNvSpPr/>
          <p:nvPr/>
        </p:nvSpPr>
        <p:spPr>
          <a:xfrm>
            <a:off x="1634844" y="3743686"/>
            <a:ext cx="3406140" cy="1356397"/>
          </a:xfrm>
          <a:prstGeom prst="rect">
            <a:avLst/>
          </a:prstGeom>
        </p:spPr>
        <p:txBody>
          <a:bodyPr wrap="square">
            <a:spAutoFit/>
          </a:bodyPr>
          <a:lstStyle/>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毕业之后你想干什么</a:t>
            </a:r>
          </a:p>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学历对你来说到底重不重要</a:t>
            </a:r>
          </a:p>
        </p:txBody>
      </p:sp>
      <p:sp>
        <p:nvSpPr>
          <p:cNvPr id="7" name="文本框1"/>
          <p:cNvSpPr txBox="1"/>
          <p:nvPr/>
        </p:nvSpPr>
        <p:spPr>
          <a:xfrm>
            <a:off x="5219823" y="2953705"/>
            <a:ext cx="22829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考研</a:t>
            </a:r>
            <a:r>
              <a:rPr kumimoji="0" lang="en-US" altLang="zh-CN" sz="2800" b="1" i="0" u="none" strike="noStrike"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or</a:t>
            </a:r>
            <a:r>
              <a:rPr kumimoji="0" lang="zh-CN" altLang="en-US" sz="2800" b="1" i="0" u="none" strike="noStrike"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留学？</a:t>
            </a:r>
          </a:p>
        </p:txBody>
      </p:sp>
      <p:sp>
        <p:nvSpPr>
          <p:cNvPr id="8" name="文本框2"/>
          <p:cNvSpPr/>
          <p:nvPr/>
        </p:nvSpPr>
        <p:spPr>
          <a:xfrm>
            <a:off x="5344946" y="3320494"/>
            <a:ext cx="2562868" cy="2202783"/>
          </a:xfrm>
          <a:prstGeom prst="rect">
            <a:avLst/>
          </a:prstGeom>
        </p:spPr>
        <p:txBody>
          <a:bodyPr wrap="square">
            <a:spAutoFit/>
          </a:bodyPr>
          <a:lstStyle/>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家里经济条件</a:t>
            </a:r>
          </a:p>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能不能坚持</a:t>
            </a:r>
          </a:p>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你的强项</a:t>
            </a:r>
          </a:p>
        </p:txBody>
      </p:sp>
      <p:sp>
        <p:nvSpPr>
          <p:cNvPr id="9" name="文本框1"/>
          <p:cNvSpPr txBox="1"/>
          <p:nvPr/>
        </p:nvSpPr>
        <p:spPr>
          <a:xfrm>
            <a:off x="8540110" y="2953705"/>
            <a:ext cx="2320290" cy="52197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cap="none" spc="0" normalizeH="0" baseline="0" noProof="0" dirty="0">
                <a:ln>
                  <a:noFill/>
                </a:ln>
                <a:solidFill>
                  <a:schemeClr val="bg1">
                    <a:lumMod val="95000"/>
                  </a:schemeClr>
                </a:solidFill>
                <a:effectLst/>
                <a:uLnTx/>
                <a:uFillTx/>
                <a:latin typeface="华文仿宋" panose="02010600040101010101" pitchFamily="2" charset="-122"/>
                <a:ea typeface="华文仿宋" panose="02010600040101010101" pitchFamily="2" charset="-122"/>
              </a:rPr>
              <a:t>去哪个国家</a:t>
            </a:r>
            <a:r>
              <a:rPr kumimoji="0" lang="zh-CN" altLang="en-US" sz="2800" b="1" i="0" u="none" strike="noStrike"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a:t>
            </a:r>
          </a:p>
        </p:txBody>
      </p:sp>
      <p:sp>
        <p:nvSpPr>
          <p:cNvPr id="10" name="文本框2"/>
          <p:cNvSpPr/>
          <p:nvPr/>
        </p:nvSpPr>
        <p:spPr>
          <a:xfrm>
            <a:off x="8887702" y="3320494"/>
            <a:ext cx="2562868" cy="2202783"/>
          </a:xfrm>
          <a:prstGeom prst="rect">
            <a:avLst/>
          </a:prstGeom>
        </p:spPr>
        <p:txBody>
          <a:bodyPr wrap="square">
            <a:spAutoFit/>
          </a:bodyPr>
          <a:lstStyle/>
          <a:p>
            <a:pPr>
              <a:lnSpc>
                <a:spcPct val="150000"/>
              </a:lnSpc>
              <a:spcBef>
                <a:spcPts val="2950"/>
              </a:spcBef>
              <a:defRPr/>
            </a:pPr>
            <a:r>
              <a:rPr lang="zh-CN" altLang="en-US" sz="2000" b="1" dirty="0">
                <a:solidFill>
                  <a:schemeClr val="bg1">
                    <a:lumMod val="95000"/>
                  </a:schemeClr>
                </a:solidFill>
                <a:latin typeface="华文仿宋" panose="02010600040101010101" pitchFamily="2" charset="-122"/>
                <a:ea typeface="华文仿宋" panose="02010600040101010101" pitchFamily="2" charset="-122"/>
                <a:sym typeface="+mn-lt"/>
              </a:rPr>
              <a:t>地区偏好</a:t>
            </a:r>
          </a:p>
          <a:p>
            <a:pPr>
              <a:lnSpc>
                <a:spcPct val="150000"/>
              </a:lnSpc>
              <a:spcBef>
                <a:spcPts val="2950"/>
              </a:spcBef>
              <a:defRPr/>
            </a:pPr>
            <a:r>
              <a:rPr lang="zh-CN" altLang="en-US" sz="2000" b="1" dirty="0">
                <a:solidFill>
                  <a:schemeClr val="bg1">
                    <a:lumMod val="95000"/>
                  </a:schemeClr>
                </a:solidFill>
                <a:latin typeface="华文仿宋" panose="02010600040101010101" pitchFamily="2" charset="-122"/>
                <a:ea typeface="华文仿宋" panose="02010600040101010101" pitchFamily="2" charset="-122"/>
                <a:sym typeface="+mn-lt"/>
              </a:rPr>
              <a:t>语言问题</a:t>
            </a:r>
          </a:p>
          <a:p>
            <a:pPr>
              <a:lnSpc>
                <a:spcPct val="150000"/>
              </a:lnSpc>
              <a:spcBef>
                <a:spcPts val="2950"/>
              </a:spcBef>
              <a:defRPr/>
            </a:pPr>
            <a:r>
              <a:rPr lang="zh-CN" altLang="en-US" sz="2000" b="1" dirty="0">
                <a:solidFill>
                  <a:schemeClr val="bg1">
                    <a:lumMod val="95000"/>
                  </a:schemeClr>
                </a:solidFill>
                <a:latin typeface="华文仿宋" panose="02010600040101010101" pitchFamily="2" charset="-122"/>
                <a:ea typeface="华文仿宋" panose="02010600040101010101" pitchFamily="2" charset="-122"/>
                <a:sym typeface="+mn-lt"/>
              </a:rPr>
              <a:t>学习时长</a:t>
            </a:r>
          </a:p>
        </p:txBody>
      </p:sp>
      <p:sp>
        <p:nvSpPr>
          <p:cNvPr id="35" name="文本框 34"/>
          <p:cNvSpPr txBox="1"/>
          <p:nvPr/>
        </p:nvSpPr>
        <p:spPr>
          <a:xfrm>
            <a:off x="2338158" y="2482277"/>
            <a:ext cx="999756"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01</a:t>
            </a:r>
          </a:p>
        </p:txBody>
      </p:sp>
      <p:sp>
        <p:nvSpPr>
          <p:cNvPr id="36" name="文本框 35"/>
          <p:cNvSpPr txBox="1"/>
          <p:nvPr/>
        </p:nvSpPr>
        <p:spPr>
          <a:xfrm>
            <a:off x="9022547" y="2330935"/>
            <a:ext cx="999756"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03</a:t>
            </a:r>
          </a:p>
        </p:txBody>
      </p:sp>
      <p:sp>
        <p:nvSpPr>
          <p:cNvPr id="39" name="文本框 38"/>
          <p:cNvSpPr txBox="1"/>
          <p:nvPr/>
        </p:nvSpPr>
        <p:spPr>
          <a:xfrm>
            <a:off x="5661976" y="2337497"/>
            <a:ext cx="999756" cy="7683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02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B250246-ACF9-BEDB-191D-95602EB9B5CB}"/>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grpSp>
        <p:nvGrpSpPr>
          <p:cNvPr id="24" name="组合 23"/>
          <p:cNvGrpSpPr/>
          <p:nvPr/>
        </p:nvGrpSpPr>
        <p:grpSpPr>
          <a:xfrm>
            <a:off x="4480560" y="1442720"/>
            <a:ext cx="3980180" cy="2880360"/>
            <a:chOff x="3992659" y="1983294"/>
            <a:chExt cx="3980180" cy="2880360"/>
          </a:xfrm>
        </p:grpSpPr>
        <p:sp>
          <p:nvSpPr>
            <p:cNvPr id="25" name="矩形 24"/>
            <p:cNvSpPr/>
            <p:nvPr/>
          </p:nvSpPr>
          <p:spPr>
            <a:xfrm>
              <a:off x="4878059" y="1983294"/>
              <a:ext cx="1848583"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w="0"/>
                  <a:solidFill>
                    <a:srgbClr val="295892"/>
                  </a:solidFill>
                  <a:effectLst>
                    <a:outerShdw blurRad="38100" dist="19050" dir="2700000" algn="tl" rotWithShape="0">
                      <a:prstClr val="black">
                        <a:alpha val="40000"/>
                      </a:prstClr>
                    </a:outerShdw>
                  </a:effectLst>
                  <a:uLnTx/>
                  <a:uFillTx/>
                  <a:latin typeface="华文仿宋" panose="02010600040101010101" pitchFamily="2" charset="-122"/>
                  <a:ea typeface="华文仿宋" panose="02010600040101010101" pitchFamily="2" charset="-122"/>
                </a:rPr>
                <a:t>03</a:t>
              </a:r>
            </a:p>
          </p:txBody>
        </p:sp>
        <p:sp>
          <p:nvSpPr>
            <p:cNvPr id="26" name="文本框 25"/>
            <p:cNvSpPr txBox="1"/>
            <p:nvPr/>
          </p:nvSpPr>
          <p:spPr>
            <a:xfrm>
              <a:off x="3992659" y="3756849"/>
              <a:ext cx="3980180" cy="1106805"/>
            </a:xfrm>
            <a:prstGeom prst="rect">
              <a:avLst/>
            </a:prstGeom>
            <a:noFill/>
            <a:ln>
              <a:noFill/>
            </a:ln>
            <a:extLst>
              <a:ext uri="{909E8E84-426E-40DD-AFC4-6F175D3DCCD1}">
                <a14:hiddenFill xmlns:a14="http://schemas.microsoft.com/office/drawing/2010/main">
                  <a:solidFill>
                    <a:srgbClr val="7389A3"/>
                  </a:solidFill>
                </a14:hiddenFill>
              </a:ext>
            </a:ex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800" cap="none" spc="80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前期准备</a:t>
              </a: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B2C14A0F-77BE-7A13-19E9-718B2F98C338}"/>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
        <p:nvSpPr>
          <p:cNvPr id="5" name="文本框 4"/>
          <p:cNvSpPr txBox="1"/>
          <p:nvPr/>
        </p:nvSpPr>
        <p:spPr>
          <a:xfrm>
            <a:off x="5191125" y="742950"/>
            <a:ext cx="1811020" cy="5835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cs typeface="+mn-ea"/>
                <a:sym typeface="+mn-lt"/>
              </a:rPr>
              <a:t>前期准备</a:t>
            </a:r>
          </a:p>
        </p:txBody>
      </p:sp>
      <p:sp>
        <p:nvSpPr>
          <p:cNvPr id="7" name="椭圆 6"/>
          <p:cNvSpPr/>
          <p:nvPr/>
        </p:nvSpPr>
        <p:spPr>
          <a:xfrm>
            <a:off x="1632585" y="2478405"/>
            <a:ext cx="920750" cy="921385"/>
          </a:xfrm>
          <a:prstGeom prst="ellipse">
            <a:avLst/>
          </a:prstGeom>
          <a:solidFill>
            <a:srgbClr val="295892"/>
          </a:solidFill>
          <a:ln w="19050">
            <a:solidFill>
              <a:sysClr val="window" lastClr="FFFFFF"/>
            </a:solidFill>
          </a:ln>
          <a:effectLst>
            <a:outerShdw blurRad="101600" dist="12700" sx="102000" sy="102000" algn="ctr" rotWithShape="0">
              <a:srgbClr val="4472C4">
                <a:lumMod val="40000"/>
                <a:lumOff val="60000"/>
                <a:alpha val="20000"/>
              </a:srgb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8" name="Freeform 5"/>
          <p:cNvSpPr>
            <a:spLocks noEditPoints="1"/>
          </p:cNvSpPr>
          <p:nvPr/>
        </p:nvSpPr>
        <p:spPr bwMode="auto">
          <a:xfrm>
            <a:off x="1873885" y="2796540"/>
            <a:ext cx="441325" cy="280035"/>
          </a:xfrm>
          <a:custGeom>
            <a:avLst/>
            <a:gdLst>
              <a:gd name="T0" fmla="*/ 170 w 172"/>
              <a:gd name="T1" fmla="*/ 0 h 109"/>
              <a:gd name="T2" fmla="*/ 2 w 172"/>
              <a:gd name="T3" fmla="*/ 0 h 109"/>
              <a:gd name="T4" fmla="*/ 87 w 172"/>
              <a:gd name="T5" fmla="*/ 73 h 109"/>
              <a:gd name="T6" fmla="*/ 170 w 172"/>
              <a:gd name="T7" fmla="*/ 0 h 109"/>
              <a:gd name="T8" fmla="*/ 87 w 172"/>
              <a:gd name="T9" fmla="*/ 86 h 109"/>
              <a:gd name="T10" fmla="*/ 0 w 172"/>
              <a:gd name="T11" fmla="*/ 12 h 109"/>
              <a:gd name="T12" fmla="*/ 0 w 172"/>
              <a:gd name="T13" fmla="*/ 109 h 109"/>
              <a:gd name="T14" fmla="*/ 172 w 172"/>
              <a:gd name="T15" fmla="*/ 109 h 109"/>
              <a:gd name="T16" fmla="*/ 172 w 172"/>
              <a:gd name="T17" fmla="*/ 12 h 109"/>
              <a:gd name="T18" fmla="*/ 87 w 172"/>
              <a:gd name="T19" fmla="*/ 8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09">
                <a:moveTo>
                  <a:pt x="170" y="0"/>
                </a:moveTo>
                <a:lnTo>
                  <a:pt x="2" y="0"/>
                </a:lnTo>
                <a:lnTo>
                  <a:pt x="87" y="73"/>
                </a:lnTo>
                <a:lnTo>
                  <a:pt x="170" y="0"/>
                </a:lnTo>
                <a:close/>
                <a:moveTo>
                  <a:pt x="87" y="86"/>
                </a:moveTo>
                <a:lnTo>
                  <a:pt x="0" y="12"/>
                </a:lnTo>
                <a:lnTo>
                  <a:pt x="0" y="109"/>
                </a:lnTo>
                <a:lnTo>
                  <a:pt x="172" y="109"/>
                </a:lnTo>
                <a:lnTo>
                  <a:pt x="172" y="12"/>
                </a:lnTo>
                <a:lnTo>
                  <a:pt x="87" y="86"/>
                </a:ln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4" name="椭圆 13"/>
          <p:cNvSpPr/>
          <p:nvPr/>
        </p:nvSpPr>
        <p:spPr>
          <a:xfrm>
            <a:off x="1628775" y="4231640"/>
            <a:ext cx="920750" cy="921385"/>
          </a:xfrm>
          <a:prstGeom prst="ellipse">
            <a:avLst/>
          </a:prstGeom>
          <a:solidFill>
            <a:srgbClr val="24487D"/>
          </a:solidFill>
          <a:ln w="19050">
            <a:solidFill>
              <a:sysClr val="window" lastClr="FFFFFF"/>
            </a:solidFill>
          </a:ln>
          <a:effectLst>
            <a:outerShdw blurRad="101600" dist="12700" sx="102000" sy="102000" algn="ctr" rotWithShape="0">
              <a:srgbClr val="4472C4">
                <a:lumMod val="40000"/>
                <a:lumOff val="60000"/>
                <a:alpha val="20000"/>
              </a:srgb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5" name="Freeform 13"/>
          <p:cNvSpPr>
            <a:spLocks noEditPoints="1"/>
          </p:cNvSpPr>
          <p:nvPr/>
        </p:nvSpPr>
        <p:spPr bwMode="auto">
          <a:xfrm>
            <a:off x="1879600" y="4483100"/>
            <a:ext cx="419100" cy="419100"/>
          </a:xfrm>
          <a:custGeom>
            <a:avLst/>
            <a:gdLst>
              <a:gd name="T0" fmla="*/ 19 w 88"/>
              <a:gd name="T1" fmla="*/ 59 h 88"/>
              <a:gd name="T2" fmla="*/ 0 w 88"/>
              <a:gd name="T3" fmla="*/ 88 h 88"/>
              <a:gd name="T4" fmla="*/ 29 w 88"/>
              <a:gd name="T5" fmla="*/ 69 h 88"/>
              <a:gd name="T6" fmla="*/ 23 w 88"/>
              <a:gd name="T7" fmla="*/ 64 h 88"/>
              <a:gd name="T8" fmla="*/ 19 w 88"/>
              <a:gd name="T9" fmla="*/ 59 h 88"/>
              <a:gd name="T10" fmla="*/ 76 w 88"/>
              <a:gd name="T11" fmla="*/ 12 h 88"/>
              <a:gd name="T12" fmla="*/ 55 w 88"/>
              <a:gd name="T13" fmla="*/ 3 h 88"/>
              <a:gd name="T14" fmla="*/ 53 w 88"/>
              <a:gd name="T15" fmla="*/ 8 h 88"/>
              <a:gd name="T16" fmla="*/ 52 w 88"/>
              <a:gd name="T17" fmla="*/ 13 h 88"/>
              <a:gd name="T18" fmla="*/ 38 w 88"/>
              <a:gd name="T19" fmla="*/ 27 h 88"/>
              <a:gd name="T20" fmla="*/ 27 w 88"/>
              <a:gd name="T21" fmla="*/ 28 h 88"/>
              <a:gd name="T22" fmla="*/ 16 w 88"/>
              <a:gd name="T23" fmla="*/ 30 h 88"/>
              <a:gd name="T24" fmla="*/ 28 w 88"/>
              <a:gd name="T25" fmla="*/ 60 h 88"/>
              <a:gd name="T26" fmla="*/ 58 w 88"/>
              <a:gd name="T27" fmla="*/ 71 h 88"/>
              <a:gd name="T28" fmla="*/ 60 w 88"/>
              <a:gd name="T29" fmla="*/ 62 h 88"/>
              <a:gd name="T30" fmla="*/ 60 w 88"/>
              <a:gd name="T31" fmla="*/ 62 h 88"/>
              <a:gd name="T32" fmla="*/ 61 w 88"/>
              <a:gd name="T33" fmla="*/ 49 h 88"/>
              <a:gd name="T34" fmla="*/ 74 w 88"/>
              <a:gd name="T35" fmla="*/ 36 h 88"/>
              <a:gd name="T36" fmla="*/ 80 w 88"/>
              <a:gd name="T37" fmla="*/ 35 h 88"/>
              <a:gd name="T38" fmla="*/ 85 w 88"/>
              <a:gd name="T39" fmla="*/ 33 h 88"/>
              <a:gd name="T40" fmla="*/ 76 w 88"/>
              <a:gd name="T41"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88">
                <a:moveTo>
                  <a:pt x="19" y="59"/>
                </a:moveTo>
                <a:cubicBezTo>
                  <a:pt x="0" y="88"/>
                  <a:pt x="0" y="88"/>
                  <a:pt x="0" y="88"/>
                </a:cubicBezTo>
                <a:cubicBezTo>
                  <a:pt x="29" y="69"/>
                  <a:pt x="29" y="69"/>
                  <a:pt x="29" y="69"/>
                </a:cubicBezTo>
                <a:cubicBezTo>
                  <a:pt x="27" y="67"/>
                  <a:pt x="25" y="66"/>
                  <a:pt x="23" y="64"/>
                </a:cubicBezTo>
                <a:cubicBezTo>
                  <a:pt x="22" y="62"/>
                  <a:pt x="20" y="61"/>
                  <a:pt x="19" y="59"/>
                </a:cubicBezTo>
                <a:close/>
                <a:moveTo>
                  <a:pt x="76" y="12"/>
                </a:moveTo>
                <a:cubicBezTo>
                  <a:pt x="68" y="3"/>
                  <a:pt x="58" y="0"/>
                  <a:pt x="55" y="3"/>
                </a:cubicBezTo>
                <a:cubicBezTo>
                  <a:pt x="53" y="4"/>
                  <a:pt x="53" y="6"/>
                  <a:pt x="53" y="8"/>
                </a:cubicBezTo>
                <a:cubicBezTo>
                  <a:pt x="53" y="10"/>
                  <a:pt x="53" y="11"/>
                  <a:pt x="52" y="13"/>
                </a:cubicBezTo>
                <a:cubicBezTo>
                  <a:pt x="38" y="27"/>
                  <a:pt x="38" y="27"/>
                  <a:pt x="38" y="27"/>
                </a:cubicBezTo>
                <a:cubicBezTo>
                  <a:pt x="34" y="28"/>
                  <a:pt x="30" y="29"/>
                  <a:pt x="27" y="28"/>
                </a:cubicBezTo>
                <a:cubicBezTo>
                  <a:pt x="22" y="27"/>
                  <a:pt x="18" y="27"/>
                  <a:pt x="16" y="30"/>
                </a:cubicBezTo>
                <a:cubicBezTo>
                  <a:pt x="11" y="35"/>
                  <a:pt x="16" y="48"/>
                  <a:pt x="28" y="60"/>
                </a:cubicBezTo>
                <a:cubicBezTo>
                  <a:pt x="39" y="72"/>
                  <a:pt x="53" y="77"/>
                  <a:pt x="58" y="71"/>
                </a:cubicBezTo>
                <a:cubicBezTo>
                  <a:pt x="60" y="69"/>
                  <a:pt x="60" y="66"/>
                  <a:pt x="60" y="62"/>
                </a:cubicBezTo>
                <a:cubicBezTo>
                  <a:pt x="60" y="62"/>
                  <a:pt x="60" y="62"/>
                  <a:pt x="60" y="62"/>
                </a:cubicBezTo>
                <a:cubicBezTo>
                  <a:pt x="60" y="62"/>
                  <a:pt x="59" y="56"/>
                  <a:pt x="61" y="49"/>
                </a:cubicBezTo>
                <a:cubicBezTo>
                  <a:pt x="74" y="36"/>
                  <a:pt x="74" y="36"/>
                  <a:pt x="74" y="36"/>
                </a:cubicBezTo>
                <a:cubicBezTo>
                  <a:pt x="76" y="35"/>
                  <a:pt x="78" y="35"/>
                  <a:pt x="80" y="35"/>
                </a:cubicBezTo>
                <a:cubicBezTo>
                  <a:pt x="82" y="35"/>
                  <a:pt x="83" y="35"/>
                  <a:pt x="85" y="33"/>
                </a:cubicBezTo>
                <a:cubicBezTo>
                  <a:pt x="88" y="30"/>
                  <a:pt x="85" y="20"/>
                  <a:pt x="76" y="12"/>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椭圆 15"/>
          <p:cNvSpPr/>
          <p:nvPr/>
        </p:nvSpPr>
        <p:spPr>
          <a:xfrm>
            <a:off x="6796405" y="4235450"/>
            <a:ext cx="920750" cy="921385"/>
          </a:xfrm>
          <a:prstGeom prst="ellipse">
            <a:avLst/>
          </a:prstGeom>
          <a:solidFill>
            <a:srgbClr val="295892"/>
          </a:solidFill>
          <a:ln w="19050">
            <a:solidFill>
              <a:sysClr val="window" lastClr="FFFFFF"/>
            </a:solidFill>
          </a:ln>
          <a:effectLst>
            <a:outerShdw blurRad="101600" dist="12700" sx="102000" sy="102000" algn="ctr" rotWithShape="0">
              <a:srgbClr val="4472C4">
                <a:lumMod val="40000"/>
                <a:lumOff val="60000"/>
                <a:alpha val="20000"/>
              </a:srgb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19" name="椭圆 18"/>
          <p:cNvSpPr/>
          <p:nvPr/>
        </p:nvSpPr>
        <p:spPr>
          <a:xfrm>
            <a:off x="6796405" y="2484120"/>
            <a:ext cx="920750" cy="921385"/>
          </a:xfrm>
          <a:prstGeom prst="ellipse">
            <a:avLst/>
          </a:prstGeom>
          <a:solidFill>
            <a:srgbClr val="295892"/>
          </a:solidFill>
          <a:ln w="19050">
            <a:solidFill>
              <a:sysClr val="window" lastClr="FFFFFF"/>
            </a:solidFill>
          </a:ln>
          <a:effectLst>
            <a:outerShdw blurRad="101600" dist="12700" sx="102000" sy="102000" algn="ctr" rotWithShape="0">
              <a:srgbClr val="4472C4">
                <a:lumMod val="40000"/>
                <a:lumOff val="60000"/>
                <a:alpha val="20000"/>
              </a:srgbClr>
            </a:outerShdw>
          </a:effectLst>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0" name="Freeform 9"/>
          <p:cNvSpPr>
            <a:spLocks noEditPoints="1"/>
          </p:cNvSpPr>
          <p:nvPr/>
        </p:nvSpPr>
        <p:spPr bwMode="auto">
          <a:xfrm>
            <a:off x="7038975" y="2725420"/>
            <a:ext cx="435610" cy="439420"/>
          </a:xfrm>
          <a:custGeom>
            <a:avLst/>
            <a:gdLst>
              <a:gd name="T0" fmla="*/ 103 w 103"/>
              <a:gd name="T1" fmla="*/ 57 h 104"/>
              <a:gd name="T2" fmla="*/ 103 w 103"/>
              <a:gd name="T3" fmla="*/ 46 h 104"/>
              <a:gd name="T4" fmla="*/ 102 w 103"/>
              <a:gd name="T5" fmla="*/ 45 h 104"/>
              <a:gd name="T6" fmla="*/ 89 w 103"/>
              <a:gd name="T7" fmla="*/ 41 h 104"/>
              <a:gd name="T8" fmla="*/ 86 w 103"/>
              <a:gd name="T9" fmla="*/ 33 h 104"/>
              <a:gd name="T10" fmla="*/ 92 w 103"/>
              <a:gd name="T11" fmla="*/ 19 h 104"/>
              <a:gd name="T12" fmla="*/ 84 w 103"/>
              <a:gd name="T13" fmla="*/ 11 h 104"/>
              <a:gd name="T14" fmla="*/ 82 w 103"/>
              <a:gd name="T15" fmla="*/ 12 h 104"/>
              <a:gd name="T16" fmla="*/ 71 w 103"/>
              <a:gd name="T17" fmla="*/ 18 h 104"/>
              <a:gd name="T18" fmla="*/ 62 w 103"/>
              <a:gd name="T19" fmla="*/ 14 h 104"/>
              <a:gd name="T20" fmla="*/ 57 w 103"/>
              <a:gd name="T21" fmla="*/ 0 h 104"/>
              <a:gd name="T22" fmla="*/ 46 w 103"/>
              <a:gd name="T23" fmla="*/ 0 h 104"/>
              <a:gd name="T24" fmla="*/ 45 w 103"/>
              <a:gd name="T25" fmla="*/ 2 h 104"/>
              <a:gd name="T26" fmla="*/ 41 w 103"/>
              <a:gd name="T27" fmla="*/ 14 h 104"/>
              <a:gd name="T28" fmla="*/ 33 w 103"/>
              <a:gd name="T29" fmla="*/ 18 h 104"/>
              <a:gd name="T30" fmla="*/ 19 w 103"/>
              <a:gd name="T31" fmla="*/ 11 h 104"/>
              <a:gd name="T32" fmla="*/ 11 w 103"/>
              <a:gd name="T33" fmla="*/ 20 h 104"/>
              <a:gd name="T34" fmla="*/ 12 w 103"/>
              <a:gd name="T35" fmla="*/ 21 h 104"/>
              <a:gd name="T36" fmla="*/ 18 w 103"/>
              <a:gd name="T37" fmla="*/ 33 h 104"/>
              <a:gd name="T38" fmla="*/ 14 w 103"/>
              <a:gd name="T39" fmla="*/ 41 h 104"/>
              <a:gd name="T40" fmla="*/ 0 w 103"/>
              <a:gd name="T41" fmla="*/ 46 h 104"/>
              <a:gd name="T42" fmla="*/ 0 w 103"/>
              <a:gd name="T43" fmla="*/ 58 h 104"/>
              <a:gd name="T44" fmla="*/ 2 w 103"/>
              <a:gd name="T45" fmla="*/ 58 h 104"/>
              <a:gd name="T46" fmla="*/ 14 w 103"/>
              <a:gd name="T47" fmla="*/ 63 h 104"/>
              <a:gd name="T48" fmla="*/ 18 w 103"/>
              <a:gd name="T49" fmla="*/ 71 h 104"/>
              <a:gd name="T50" fmla="*/ 11 w 103"/>
              <a:gd name="T51" fmla="*/ 84 h 104"/>
              <a:gd name="T52" fmla="*/ 19 w 103"/>
              <a:gd name="T53" fmla="*/ 93 h 104"/>
              <a:gd name="T54" fmla="*/ 21 w 103"/>
              <a:gd name="T55" fmla="*/ 92 h 104"/>
              <a:gd name="T56" fmla="*/ 33 w 103"/>
              <a:gd name="T57" fmla="*/ 86 h 104"/>
              <a:gd name="T58" fmla="*/ 41 w 103"/>
              <a:gd name="T59" fmla="*/ 89 h 104"/>
              <a:gd name="T60" fmla="*/ 46 w 103"/>
              <a:gd name="T61" fmla="*/ 104 h 104"/>
              <a:gd name="T62" fmla="*/ 58 w 103"/>
              <a:gd name="T63" fmla="*/ 104 h 104"/>
              <a:gd name="T64" fmla="*/ 58 w 103"/>
              <a:gd name="T65" fmla="*/ 102 h 104"/>
              <a:gd name="T66" fmla="*/ 63 w 103"/>
              <a:gd name="T67" fmla="*/ 89 h 104"/>
              <a:gd name="T68" fmla="*/ 71 w 103"/>
              <a:gd name="T69" fmla="*/ 86 h 104"/>
              <a:gd name="T70" fmla="*/ 84 w 103"/>
              <a:gd name="T71" fmla="*/ 92 h 104"/>
              <a:gd name="T72" fmla="*/ 93 w 103"/>
              <a:gd name="T73" fmla="*/ 84 h 104"/>
              <a:gd name="T74" fmla="*/ 92 w 103"/>
              <a:gd name="T75" fmla="*/ 82 h 104"/>
              <a:gd name="T76" fmla="*/ 86 w 103"/>
              <a:gd name="T77" fmla="*/ 71 h 104"/>
              <a:gd name="T78" fmla="*/ 89 w 103"/>
              <a:gd name="T79" fmla="*/ 63 h 104"/>
              <a:gd name="T80" fmla="*/ 103 w 103"/>
              <a:gd name="T81" fmla="*/ 57 h 104"/>
              <a:gd name="T82" fmla="*/ 52 w 103"/>
              <a:gd name="T83" fmla="*/ 68 h 104"/>
              <a:gd name="T84" fmla="*/ 35 w 103"/>
              <a:gd name="T85" fmla="*/ 52 h 104"/>
              <a:gd name="T86" fmla="*/ 52 w 103"/>
              <a:gd name="T87" fmla="*/ 35 h 104"/>
              <a:gd name="T88" fmla="*/ 68 w 103"/>
              <a:gd name="T89" fmla="*/ 52 h 104"/>
              <a:gd name="T90" fmla="*/ 52 w 103"/>
              <a:gd name="T91" fmla="*/ 6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3" h="104">
                <a:moveTo>
                  <a:pt x="103" y="57"/>
                </a:moveTo>
                <a:cubicBezTo>
                  <a:pt x="103" y="46"/>
                  <a:pt x="103" y="46"/>
                  <a:pt x="103" y="46"/>
                </a:cubicBezTo>
                <a:cubicBezTo>
                  <a:pt x="102" y="45"/>
                  <a:pt x="102" y="45"/>
                  <a:pt x="102" y="45"/>
                </a:cubicBezTo>
                <a:cubicBezTo>
                  <a:pt x="89" y="41"/>
                  <a:pt x="89" y="41"/>
                  <a:pt x="89" y="41"/>
                </a:cubicBezTo>
                <a:cubicBezTo>
                  <a:pt x="86" y="33"/>
                  <a:pt x="86" y="33"/>
                  <a:pt x="86" y="33"/>
                </a:cubicBezTo>
                <a:cubicBezTo>
                  <a:pt x="92" y="19"/>
                  <a:pt x="92" y="19"/>
                  <a:pt x="92" y="19"/>
                </a:cubicBezTo>
                <a:cubicBezTo>
                  <a:pt x="84" y="11"/>
                  <a:pt x="84" y="11"/>
                  <a:pt x="84" y="11"/>
                </a:cubicBezTo>
                <a:cubicBezTo>
                  <a:pt x="82" y="12"/>
                  <a:pt x="82" y="12"/>
                  <a:pt x="82" y="12"/>
                </a:cubicBezTo>
                <a:cubicBezTo>
                  <a:pt x="71" y="18"/>
                  <a:pt x="71" y="18"/>
                  <a:pt x="71" y="18"/>
                </a:cubicBezTo>
                <a:cubicBezTo>
                  <a:pt x="62" y="14"/>
                  <a:pt x="62" y="14"/>
                  <a:pt x="62" y="14"/>
                </a:cubicBezTo>
                <a:cubicBezTo>
                  <a:pt x="57" y="0"/>
                  <a:pt x="57" y="0"/>
                  <a:pt x="57" y="0"/>
                </a:cubicBezTo>
                <a:cubicBezTo>
                  <a:pt x="46" y="0"/>
                  <a:pt x="46" y="0"/>
                  <a:pt x="46" y="0"/>
                </a:cubicBezTo>
                <a:cubicBezTo>
                  <a:pt x="45" y="2"/>
                  <a:pt x="45" y="2"/>
                  <a:pt x="45" y="2"/>
                </a:cubicBezTo>
                <a:cubicBezTo>
                  <a:pt x="41" y="14"/>
                  <a:pt x="41" y="14"/>
                  <a:pt x="41" y="14"/>
                </a:cubicBezTo>
                <a:cubicBezTo>
                  <a:pt x="33" y="18"/>
                  <a:pt x="33" y="18"/>
                  <a:pt x="33" y="18"/>
                </a:cubicBezTo>
                <a:cubicBezTo>
                  <a:pt x="19" y="11"/>
                  <a:pt x="19" y="11"/>
                  <a:pt x="19" y="11"/>
                </a:cubicBezTo>
                <a:cubicBezTo>
                  <a:pt x="11" y="20"/>
                  <a:pt x="11" y="20"/>
                  <a:pt x="11" y="20"/>
                </a:cubicBezTo>
                <a:cubicBezTo>
                  <a:pt x="12" y="21"/>
                  <a:pt x="12" y="21"/>
                  <a:pt x="12" y="21"/>
                </a:cubicBezTo>
                <a:cubicBezTo>
                  <a:pt x="18" y="33"/>
                  <a:pt x="18" y="33"/>
                  <a:pt x="18" y="33"/>
                </a:cubicBezTo>
                <a:cubicBezTo>
                  <a:pt x="14" y="41"/>
                  <a:pt x="14" y="41"/>
                  <a:pt x="14" y="41"/>
                </a:cubicBezTo>
                <a:cubicBezTo>
                  <a:pt x="0" y="46"/>
                  <a:pt x="0" y="46"/>
                  <a:pt x="0" y="46"/>
                </a:cubicBezTo>
                <a:cubicBezTo>
                  <a:pt x="0" y="58"/>
                  <a:pt x="0" y="58"/>
                  <a:pt x="0" y="58"/>
                </a:cubicBezTo>
                <a:cubicBezTo>
                  <a:pt x="2" y="58"/>
                  <a:pt x="2" y="58"/>
                  <a:pt x="2" y="58"/>
                </a:cubicBezTo>
                <a:cubicBezTo>
                  <a:pt x="14" y="63"/>
                  <a:pt x="14" y="63"/>
                  <a:pt x="14" y="63"/>
                </a:cubicBezTo>
                <a:cubicBezTo>
                  <a:pt x="18" y="71"/>
                  <a:pt x="18" y="71"/>
                  <a:pt x="18" y="71"/>
                </a:cubicBezTo>
                <a:cubicBezTo>
                  <a:pt x="11" y="84"/>
                  <a:pt x="11" y="84"/>
                  <a:pt x="11" y="84"/>
                </a:cubicBezTo>
                <a:cubicBezTo>
                  <a:pt x="19" y="93"/>
                  <a:pt x="19" y="93"/>
                  <a:pt x="19" y="93"/>
                </a:cubicBezTo>
                <a:cubicBezTo>
                  <a:pt x="21" y="92"/>
                  <a:pt x="21" y="92"/>
                  <a:pt x="21" y="92"/>
                </a:cubicBezTo>
                <a:cubicBezTo>
                  <a:pt x="33" y="86"/>
                  <a:pt x="33" y="86"/>
                  <a:pt x="33" y="86"/>
                </a:cubicBezTo>
                <a:cubicBezTo>
                  <a:pt x="41" y="89"/>
                  <a:pt x="41" y="89"/>
                  <a:pt x="41" y="89"/>
                </a:cubicBezTo>
                <a:cubicBezTo>
                  <a:pt x="46" y="104"/>
                  <a:pt x="46" y="104"/>
                  <a:pt x="46" y="104"/>
                </a:cubicBezTo>
                <a:cubicBezTo>
                  <a:pt x="58" y="104"/>
                  <a:pt x="58" y="104"/>
                  <a:pt x="58" y="104"/>
                </a:cubicBezTo>
                <a:cubicBezTo>
                  <a:pt x="58" y="102"/>
                  <a:pt x="58" y="102"/>
                  <a:pt x="58" y="102"/>
                </a:cubicBezTo>
                <a:cubicBezTo>
                  <a:pt x="63" y="89"/>
                  <a:pt x="63" y="89"/>
                  <a:pt x="63" y="89"/>
                </a:cubicBezTo>
                <a:cubicBezTo>
                  <a:pt x="71" y="86"/>
                  <a:pt x="71" y="86"/>
                  <a:pt x="71" y="86"/>
                </a:cubicBezTo>
                <a:cubicBezTo>
                  <a:pt x="84" y="92"/>
                  <a:pt x="84" y="92"/>
                  <a:pt x="84" y="92"/>
                </a:cubicBezTo>
                <a:cubicBezTo>
                  <a:pt x="93" y="84"/>
                  <a:pt x="93" y="84"/>
                  <a:pt x="93" y="84"/>
                </a:cubicBezTo>
                <a:cubicBezTo>
                  <a:pt x="92" y="82"/>
                  <a:pt x="92" y="82"/>
                  <a:pt x="92" y="82"/>
                </a:cubicBezTo>
                <a:cubicBezTo>
                  <a:pt x="86" y="71"/>
                  <a:pt x="86" y="71"/>
                  <a:pt x="86" y="71"/>
                </a:cubicBezTo>
                <a:cubicBezTo>
                  <a:pt x="89" y="63"/>
                  <a:pt x="89" y="63"/>
                  <a:pt x="89" y="63"/>
                </a:cubicBezTo>
                <a:lnTo>
                  <a:pt x="103" y="57"/>
                </a:lnTo>
                <a:close/>
                <a:moveTo>
                  <a:pt x="52" y="68"/>
                </a:moveTo>
                <a:cubicBezTo>
                  <a:pt x="43" y="68"/>
                  <a:pt x="35" y="61"/>
                  <a:pt x="35" y="52"/>
                </a:cubicBezTo>
                <a:cubicBezTo>
                  <a:pt x="35" y="43"/>
                  <a:pt x="43" y="35"/>
                  <a:pt x="52" y="35"/>
                </a:cubicBezTo>
                <a:cubicBezTo>
                  <a:pt x="61" y="35"/>
                  <a:pt x="68" y="43"/>
                  <a:pt x="68" y="52"/>
                </a:cubicBezTo>
                <a:cubicBezTo>
                  <a:pt x="68" y="61"/>
                  <a:pt x="61" y="68"/>
                  <a:pt x="52" y="68"/>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
        <p:nvSpPr>
          <p:cNvPr id="22" name="Freeform 13"/>
          <p:cNvSpPr>
            <a:spLocks noEditPoints="1"/>
          </p:cNvSpPr>
          <p:nvPr/>
        </p:nvSpPr>
        <p:spPr bwMode="auto">
          <a:xfrm>
            <a:off x="7091680" y="4491355"/>
            <a:ext cx="330835" cy="409575"/>
          </a:xfrm>
          <a:custGeom>
            <a:avLst/>
            <a:gdLst>
              <a:gd name="T0" fmla="*/ 12 w 85"/>
              <a:gd name="T1" fmla="*/ 2 h 105"/>
              <a:gd name="T2" fmla="*/ 4 w 85"/>
              <a:gd name="T3" fmla="*/ 5 h 105"/>
              <a:gd name="T4" fmla="*/ 1 w 85"/>
              <a:gd name="T5" fmla="*/ 8 h 105"/>
              <a:gd name="T6" fmla="*/ 0 w 85"/>
              <a:gd name="T7" fmla="*/ 12 h 105"/>
              <a:gd name="T8" fmla="*/ 0 w 85"/>
              <a:gd name="T9" fmla="*/ 91 h 105"/>
              <a:gd name="T10" fmla="*/ 1 w 85"/>
              <a:gd name="T11" fmla="*/ 95 h 105"/>
              <a:gd name="T12" fmla="*/ 6 w 85"/>
              <a:gd name="T13" fmla="*/ 99 h 105"/>
              <a:gd name="T14" fmla="*/ 12 w 85"/>
              <a:gd name="T15" fmla="*/ 100 h 105"/>
              <a:gd name="T16" fmla="*/ 73 w 85"/>
              <a:gd name="T17" fmla="*/ 105 h 105"/>
              <a:gd name="T18" fmla="*/ 73 w 85"/>
              <a:gd name="T19" fmla="*/ 94 h 105"/>
              <a:gd name="T20" fmla="*/ 85 w 85"/>
              <a:gd name="T21" fmla="*/ 93 h 105"/>
              <a:gd name="T22" fmla="*/ 85 w 85"/>
              <a:gd name="T23" fmla="*/ 0 h 105"/>
              <a:gd name="T24" fmla="*/ 12 w 85"/>
              <a:gd name="T25" fmla="*/ 2 h 105"/>
              <a:gd name="T26" fmla="*/ 49 w 85"/>
              <a:gd name="T27" fmla="*/ 62 h 105"/>
              <a:gd name="T28" fmla="*/ 23 w 85"/>
              <a:gd name="T29" fmla="*/ 60 h 105"/>
              <a:gd name="T30" fmla="*/ 24 w 85"/>
              <a:gd name="T31" fmla="*/ 53 h 105"/>
              <a:gd name="T32" fmla="*/ 49 w 85"/>
              <a:gd name="T33" fmla="*/ 55 h 105"/>
              <a:gd name="T34" fmla="*/ 49 w 85"/>
              <a:gd name="T35" fmla="*/ 62 h 105"/>
              <a:gd name="T36" fmla="*/ 60 w 85"/>
              <a:gd name="T37" fmla="*/ 45 h 105"/>
              <a:gd name="T38" fmla="*/ 16 w 85"/>
              <a:gd name="T39" fmla="*/ 41 h 105"/>
              <a:gd name="T40" fmla="*/ 17 w 85"/>
              <a:gd name="T41" fmla="*/ 34 h 105"/>
              <a:gd name="T42" fmla="*/ 60 w 85"/>
              <a:gd name="T43" fmla="*/ 37 h 105"/>
              <a:gd name="T44" fmla="*/ 60 w 85"/>
              <a:gd name="T45" fmla="*/ 45 h 105"/>
              <a:gd name="T46" fmla="*/ 79 w 85"/>
              <a:gd name="T47" fmla="*/ 87 h 105"/>
              <a:gd name="T48" fmla="*/ 73 w 85"/>
              <a:gd name="T49" fmla="*/ 87 h 105"/>
              <a:gd name="T50" fmla="*/ 73 w 85"/>
              <a:gd name="T51" fmla="*/ 19 h 105"/>
              <a:gd name="T52" fmla="*/ 13 w 85"/>
              <a:gd name="T53" fmla="*/ 15 h 105"/>
              <a:gd name="T54" fmla="*/ 7 w 85"/>
              <a:gd name="T55" fmla="*/ 13 h 105"/>
              <a:gd name="T56" fmla="*/ 6 w 85"/>
              <a:gd name="T57" fmla="*/ 12 h 105"/>
              <a:gd name="T58" fmla="*/ 6 w 85"/>
              <a:gd name="T59" fmla="*/ 12 h 105"/>
              <a:gd name="T60" fmla="*/ 6 w 85"/>
              <a:gd name="T61" fmla="*/ 11 h 105"/>
              <a:gd name="T62" fmla="*/ 8 w 85"/>
              <a:gd name="T63" fmla="*/ 10 h 105"/>
              <a:gd name="T64" fmla="*/ 13 w 85"/>
              <a:gd name="T65" fmla="*/ 9 h 105"/>
              <a:gd name="T66" fmla="*/ 13 w 85"/>
              <a:gd name="T67" fmla="*/ 9 h 105"/>
              <a:gd name="T68" fmla="*/ 79 w 85"/>
              <a:gd name="T69" fmla="*/ 7 h 105"/>
              <a:gd name="T70" fmla="*/ 79 w 85"/>
              <a:gd name="T71" fmla="*/ 8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105">
                <a:moveTo>
                  <a:pt x="12" y="2"/>
                </a:moveTo>
                <a:cubicBezTo>
                  <a:pt x="9" y="2"/>
                  <a:pt x="6" y="3"/>
                  <a:pt x="4" y="5"/>
                </a:cubicBezTo>
                <a:cubicBezTo>
                  <a:pt x="3" y="5"/>
                  <a:pt x="2" y="6"/>
                  <a:pt x="1" y="8"/>
                </a:cubicBezTo>
                <a:cubicBezTo>
                  <a:pt x="0" y="9"/>
                  <a:pt x="0" y="10"/>
                  <a:pt x="0" y="12"/>
                </a:cubicBezTo>
                <a:cubicBezTo>
                  <a:pt x="0" y="91"/>
                  <a:pt x="0" y="91"/>
                  <a:pt x="0" y="91"/>
                </a:cubicBezTo>
                <a:cubicBezTo>
                  <a:pt x="0" y="92"/>
                  <a:pt x="0" y="94"/>
                  <a:pt x="1" y="95"/>
                </a:cubicBezTo>
                <a:cubicBezTo>
                  <a:pt x="2" y="97"/>
                  <a:pt x="4" y="98"/>
                  <a:pt x="6" y="99"/>
                </a:cubicBezTo>
                <a:cubicBezTo>
                  <a:pt x="8" y="100"/>
                  <a:pt x="10" y="100"/>
                  <a:pt x="12" y="100"/>
                </a:cubicBezTo>
                <a:cubicBezTo>
                  <a:pt x="73" y="105"/>
                  <a:pt x="73" y="105"/>
                  <a:pt x="73" y="105"/>
                </a:cubicBezTo>
                <a:cubicBezTo>
                  <a:pt x="73" y="94"/>
                  <a:pt x="73" y="94"/>
                  <a:pt x="73" y="94"/>
                </a:cubicBezTo>
                <a:cubicBezTo>
                  <a:pt x="85" y="93"/>
                  <a:pt x="85" y="93"/>
                  <a:pt x="85" y="93"/>
                </a:cubicBezTo>
                <a:cubicBezTo>
                  <a:pt x="85" y="0"/>
                  <a:pt x="85" y="0"/>
                  <a:pt x="85" y="0"/>
                </a:cubicBezTo>
                <a:lnTo>
                  <a:pt x="12" y="2"/>
                </a:lnTo>
                <a:close/>
                <a:moveTo>
                  <a:pt x="49" y="62"/>
                </a:moveTo>
                <a:cubicBezTo>
                  <a:pt x="23" y="60"/>
                  <a:pt x="23" y="60"/>
                  <a:pt x="23" y="60"/>
                </a:cubicBezTo>
                <a:cubicBezTo>
                  <a:pt x="24" y="53"/>
                  <a:pt x="24" y="53"/>
                  <a:pt x="24" y="53"/>
                </a:cubicBezTo>
                <a:cubicBezTo>
                  <a:pt x="49" y="55"/>
                  <a:pt x="49" y="55"/>
                  <a:pt x="49" y="55"/>
                </a:cubicBezTo>
                <a:lnTo>
                  <a:pt x="49" y="62"/>
                </a:lnTo>
                <a:close/>
                <a:moveTo>
                  <a:pt x="60" y="45"/>
                </a:moveTo>
                <a:cubicBezTo>
                  <a:pt x="16" y="41"/>
                  <a:pt x="16" y="41"/>
                  <a:pt x="16" y="41"/>
                </a:cubicBezTo>
                <a:cubicBezTo>
                  <a:pt x="17" y="34"/>
                  <a:pt x="17" y="34"/>
                  <a:pt x="17" y="34"/>
                </a:cubicBezTo>
                <a:cubicBezTo>
                  <a:pt x="60" y="37"/>
                  <a:pt x="60" y="37"/>
                  <a:pt x="60" y="37"/>
                </a:cubicBezTo>
                <a:lnTo>
                  <a:pt x="60" y="45"/>
                </a:lnTo>
                <a:close/>
                <a:moveTo>
                  <a:pt x="79" y="87"/>
                </a:moveTo>
                <a:cubicBezTo>
                  <a:pt x="73" y="87"/>
                  <a:pt x="73" y="87"/>
                  <a:pt x="73" y="87"/>
                </a:cubicBezTo>
                <a:cubicBezTo>
                  <a:pt x="73" y="19"/>
                  <a:pt x="73" y="19"/>
                  <a:pt x="73" y="19"/>
                </a:cubicBezTo>
                <a:cubicBezTo>
                  <a:pt x="13" y="15"/>
                  <a:pt x="13" y="15"/>
                  <a:pt x="13" y="15"/>
                </a:cubicBezTo>
                <a:cubicBezTo>
                  <a:pt x="11" y="14"/>
                  <a:pt x="9" y="14"/>
                  <a:pt x="7" y="13"/>
                </a:cubicBezTo>
                <a:cubicBezTo>
                  <a:pt x="7" y="13"/>
                  <a:pt x="7" y="13"/>
                  <a:pt x="6" y="12"/>
                </a:cubicBezTo>
                <a:cubicBezTo>
                  <a:pt x="6" y="12"/>
                  <a:pt x="6" y="12"/>
                  <a:pt x="6" y="12"/>
                </a:cubicBezTo>
                <a:cubicBezTo>
                  <a:pt x="6" y="12"/>
                  <a:pt x="6" y="11"/>
                  <a:pt x="6" y="11"/>
                </a:cubicBezTo>
                <a:cubicBezTo>
                  <a:pt x="7" y="11"/>
                  <a:pt x="7" y="10"/>
                  <a:pt x="8" y="10"/>
                </a:cubicBezTo>
                <a:cubicBezTo>
                  <a:pt x="10" y="9"/>
                  <a:pt x="11" y="9"/>
                  <a:pt x="13" y="9"/>
                </a:cubicBezTo>
                <a:cubicBezTo>
                  <a:pt x="13" y="9"/>
                  <a:pt x="13" y="9"/>
                  <a:pt x="13" y="9"/>
                </a:cubicBezTo>
                <a:cubicBezTo>
                  <a:pt x="79" y="7"/>
                  <a:pt x="79" y="7"/>
                  <a:pt x="79" y="7"/>
                </a:cubicBezTo>
                <a:lnTo>
                  <a:pt x="79" y="87"/>
                </a:lnTo>
                <a:close/>
              </a:path>
            </a:pathLst>
          </a:custGeom>
          <a:solidFill>
            <a:sysClr val="window" lastClr="FFFFFF"/>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grpSp>
        <p:nvGrpSpPr>
          <p:cNvPr id="23" name="组合 22"/>
          <p:cNvGrpSpPr/>
          <p:nvPr/>
        </p:nvGrpSpPr>
        <p:grpSpPr>
          <a:xfrm>
            <a:off x="2740661" y="2353944"/>
            <a:ext cx="2636520" cy="948161"/>
            <a:chOff x="860728" y="3236673"/>
            <a:chExt cx="2639301" cy="948014"/>
          </a:xfrm>
        </p:grpSpPr>
        <p:sp>
          <p:nvSpPr>
            <p:cNvPr id="24" name="矩形 23"/>
            <p:cNvSpPr/>
            <p:nvPr/>
          </p:nvSpPr>
          <p:spPr>
            <a:xfrm>
              <a:off x="864542" y="3674755"/>
              <a:ext cx="2635487" cy="509932"/>
            </a:xfrm>
            <a:prstGeom prst="rect">
              <a:avLst/>
            </a:prstGeom>
          </p:spPr>
          <p:txBody>
            <a:bodyPr wrap="square">
              <a:spAutoFit/>
              <a:scene3d>
                <a:camera prst="orthographicFront"/>
                <a:lightRig rig="threePt" dir="t"/>
              </a:scene3d>
              <a:sp3d contourW="12700"/>
            </a:bodyPr>
            <a:lstStyle/>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rPr>
                <a:t>越高越好</a:t>
              </a:r>
            </a:p>
          </p:txBody>
        </p:sp>
        <p:sp>
          <p:nvSpPr>
            <p:cNvPr id="2" name="矩形 1"/>
            <p:cNvSpPr/>
            <p:nvPr/>
          </p:nvSpPr>
          <p:spPr>
            <a:xfrm>
              <a:off x="860728" y="3236673"/>
              <a:ext cx="2232472" cy="58006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24487D"/>
                  </a:solidFill>
                  <a:effectLst/>
                  <a:uLnTx/>
                  <a:uFillTx/>
                  <a:latin typeface="华文仿宋" panose="02010600040101010101" pitchFamily="2" charset="-122"/>
                  <a:ea typeface="华文仿宋" panose="02010600040101010101" pitchFamily="2" charset="-122"/>
                </a:rPr>
                <a:t>校内成绩</a:t>
              </a:r>
            </a:p>
          </p:txBody>
        </p:sp>
      </p:grpSp>
      <p:grpSp>
        <p:nvGrpSpPr>
          <p:cNvPr id="3" name="组合 2"/>
          <p:cNvGrpSpPr/>
          <p:nvPr/>
        </p:nvGrpSpPr>
        <p:grpSpPr>
          <a:xfrm>
            <a:off x="2740661" y="4150359"/>
            <a:ext cx="2816859" cy="1803954"/>
            <a:chOff x="860728" y="3227149"/>
            <a:chExt cx="2819830" cy="1803673"/>
          </a:xfrm>
        </p:grpSpPr>
        <p:sp>
          <p:nvSpPr>
            <p:cNvPr id="4" name="矩形 3"/>
            <p:cNvSpPr/>
            <p:nvPr/>
          </p:nvSpPr>
          <p:spPr>
            <a:xfrm>
              <a:off x="864541" y="3674637"/>
              <a:ext cx="2816017" cy="1356185"/>
            </a:xfrm>
            <a:prstGeom prst="rect">
              <a:avLst/>
            </a:prstGeom>
          </p:spPr>
          <p:txBody>
            <a:bodyPr wrap="square">
              <a:spAutoFit/>
              <a:scene3d>
                <a:camera prst="orthographicFront"/>
                <a:lightRig rig="threePt" dir="t"/>
              </a:scene3d>
              <a:sp3d contourW="12700"/>
            </a:bodyPr>
            <a:lstStyle/>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rPr>
                <a:t>取决于你的专业</a:t>
              </a:r>
            </a:p>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rPr>
                <a:t>或许有些专业不需要</a:t>
              </a:r>
            </a:p>
          </p:txBody>
        </p:sp>
        <p:sp>
          <p:nvSpPr>
            <p:cNvPr id="6" name="矩形 5"/>
            <p:cNvSpPr/>
            <p:nvPr/>
          </p:nvSpPr>
          <p:spPr>
            <a:xfrm>
              <a:off x="860728" y="3227149"/>
              <a:ext cx="2232472" cy="58006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24487D"/>
                  </a:solidFill>
                  <a:effectLst/>
                  <a:uLnTx/>
                  <a:uFillTx/>
                  <a:latin typeface="华文仿宋" panose="02010600040101010101" pitchFamily="2" charset="-122"/>
                  <a:ea typeface="华文仿宋" panose="02010600040101010101" pitchFamily="2" charset="-122"/>
                </a:rPr>
                <a:t>作品集</a:t>
              </a:r>
            </a:p>
          </p:txBody>
        </p:sp>
      </p:grpSp>
      <p:grpSp>
        <p:nvGrpSpPr>
          <p:cNvPr id="9" name="组合 8"/>
          <p:cNvGrpSpPr/>
          <p:nvPr/>
        </p:nvGrpSpPr>
        <p:grpSpPr>
          <a:xfrm>
            <a:off x="7832726" y="2423792"/>
            <a:ext cx="2813050" cy="2030414"/>
            <a:chOff x="860728" y="3236673"/>
            <a:chExt cx="2816017" cy="2030099"/>
          </a:xfrm>
        </p:grpSpPr>
        <p:sp>
          <p:nvSpPr>
            <p:cNvPr id="10" name="矩形 9"/>
            <p:cNvSpPr/>
            <p:nvPr/>
          </p:nvSpPr>
          <p:spPr>
            <a:xfrm>
              <a:off x="860728" y="3596189"/>
              <a:ext cx="2816017" cy="1670583"/>
            </a:xfrm>
            <a:prstGeom prst="rect">
              <a:avLst/>
            </a:prstGeom>
          </p:spPr>
          <p:txBody>
            <a:bodyPr wrap="square">
              <a:spAutoFit/>
              <a:scene3d>
                <a:camera prst="orthographicFront"/>
                <a:lightRig rig="threePt" dir="t"/>
              </a:scene3d>
              <a:sp3d contourW="12700"/>
            </a:bodyPr>
            <a:lstStyle/>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rPr>
                <a:t>文书包括</a:t>
              </a:r>
              <a:endParaRPr lang="en-US" altLang="zh-CN" sz="2000" b="1" dirty="0">
                <a:solidFill>
                  <a:prstClr val="black">
                    <a:lumMod val="95000"/>
                    <a:lumOff val="5000"/>
                  </a:prstClr>
                </a:solidFill>
                <a:latin typeface="华文仿宋" panose="02010600040101010101" pitchFamily="2" charset="-122"/>
                <a:ea typeface="华文仿宋" panose="02010600040101010101" pitchFamily="2" charset="-122"/>
              </a:endParaRPr>
            </a:p>
            <a:p>
              <a:pPr>
                <a:lnSpc>
                  <a:spcPct val="150000"/>
                </a:lnSpc>
                <a:spcBef>
                  <a:spcPts val="2950"/>
                </a:spcBef>
                <a:defRPr/>
              </a:pPr>
              <a:r>
                <a:rPr lang="en-US" altLang="zh-CN" sz="2000" b="1" dirty="0">
                  <a:solidFill>
                    <a:prstClr val="black">
                      <a:lumMod val="95000"/>
                      <a:lumOff val="5000"/>
                    </a:prstClr>
                  </a:solidFill>
                  <a:latin typeface="华文仿宋" panose="02010600040101010101" pitchFamily="2" charset="-122"/>
                  <a:ea typeface="华文仿宋" panose="02010600040101010101" pitchFamily="2" charset="-122"/>
                </a:rPr>
                <a:t>cv</a:t>
              </a: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rPr>
                <a:t>、</a:t>
              </a:r>
              <a:r>
                <a:rPr lang="en-US" altLang="zh-CN" sz="2000" b="1" dirty="0">
                  <a:solidFill>
                    <a:prstClr val="black">
                      <a:lumMod val="95000"/>
                      <a:lumOff val="5000"/>
                    </a:prstClr>
                  </a:solidFill>
                  <a:latin typeface="华文仿宋" panose="02010600040101010101" pitchFamily="2" charset="-122"/>
                  <a:ea typeface="华文仿宋" panose="02010600040101010101" pitchFamily="2" charset="-122"/>
                </a:rPr>
                <a:t>ps</a:t>
              </a: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rPr>
                <a:t>、</a:t>
              </a:r>
              <a:r>
                <a:rPr lang="zh-CN" altLang="en-US" sz="2000" b="1" dirty="0">
                  <a:solidFill>
                    <a:schemeClr val="bg1"/>
                  </a:solidFill>
                  <a:latin typeface="华文仿宋" panose="02010600040101010101" pitchFamily="2" charset="-122"/>
                  <a:ea typeface="华文仿宋" panose="02010600040101010101" pitchFamily="2" charset="-122"/>
                </a:rPr>
                <a:t>介绍信</a:t>
              </a:r>
              <a:r>
                <a:rPr lang="en-US" altLang="zh-CN" sz="2000" b="1" dirty="0">
                  <a:solidFill>
                    <a:schemeClr val="bg1"/>
                  </a:solidFill>
                  <a:latin typeface="华文仿宋" panose="02010600040101010101" pitchFamily="2" charset="-122"/>
                  <a:ea typeface="华文仿宋" panose="02010600040101010101" pitchFamily="2" charset="-122"/>
                </a:rPr>
                <a:t>...</a:t>
              </a:r>
              <a:endParaRPr lang="zh-CN" altLang="en-US" sz="2000" b="1" dirty="0">
                <a:solidFill>
                  <a:schemeClr val="bg1"/>
                </a:solidFill>
                <a:latin typeface="华文仿宋" panose="02010600040101010101" pitchFamily="2" charset="-122"/>
                <a:ea typeface="华文仿宋" panose="02010600040101010101" pitchFamily="2"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600" b="0" i="0" u="none" strike="noStrike" kern="1200" cap="none" spc="0" normalizeH="0" baseline="0" noProof="0" dirty="0">
                <a:ln>
                  <a:noFill/>
                </a:ln>
                <a:effectLst/>
                <a:uLnTx/>
                <a:uFillTx/>
                <a:latin typeface="汉仪字研欢乐宋简" panose="00020600040101010101" charset="-122"/>
                <a:ea typeface="汉仪字研欢乐宋简" panose="00020600040101010101" charset="-122"/>
                <a:cs typeface="+mn-cs"/>
              </a:endParaRPr>
            </a:p>
          </p:txBody>
        </p:sp>
        <p:sp>
          <p:nvSpPr>
            <p:cNvPr id="11" name="矩形 10"/>
            <p:cNvSpPr/>
            <p:nvPr/>
          </p:nvSpPr>
          <p:spPr>
            <a:xfrm>
              <a:off x="860728" y="3236673"/>
              <a:ext cx="2232472" cy="58006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24487D"/>
                  </a:solidFill>
                  <a:effectLst/>
                  <a:uLnTx/>
                  <a:uFillTx/>
                  <a:latin typeface="华文仿宋" panose="02010600040101010101" pitchFamily="2" charset="-122"/>
                  <a:ea typeface="华文仿宋" panose="02010600040101010101" pitchFamily="2" charset="-122"/>
                </a:rPr>
                <a:t>文书</a:t>
              </a:r>
            </a:p>
          </p:txBody>
        </p:sp>
      </p:grpSp>
      <p:grpSp>
        <p:nvGrpSpPr>
          <p:cNvPr id="12" name="组合 11"/>
          <p:cNvGrpSpPr/>
          <p:nvPr/>
        </p:nvGrpSpPr>
        <p:grpSpPr>
          <a:xfrm>
            <a:off x="7832726" y="4032250"/>
            <a:ext cx="2816859" cy="1409708"/>
            <a:chOff x="860728" y="3236673"/>
            <a:chExt cx="2819830" cy="1409489"/>
          </a:xfrm>
        </p:grpSpPr>
        <p:sp>
          <p:nvSpPr>
            <p:cNvPr id="13" name="矩形 12"/>
            <p:cNvSpPr/>
            <p:nvPr/>
          </p:nvSpPr>
          <p:spPr>
            <a:xfrm>
              <a:off x="864541" y="3674637"/>
              <a:ext cx="2816017" cy="971525"/>
            </a:xfrm>
            <a:prstGeom prst="rect">
              <a:avLst/>
            </a:prstGeom>
          </p:spPr>
          <p:txBody>
            <a:bodyPr wrap="square">
              <a:spAutoFit/>
              <a:scene3d>
                <a:camera prst="orthographicFront"/>
                <a:lightRig rig="threePt" dir="t"/>
              </a:scene3d>
              <a:sp3d contourW="12700"/>
            </a:bodyPr>
            <a:lstStyle/>
            <a:p>
              <a:pPr>
                <a:lnSpc>
                  <a:spcPct val="150000"/>
                </a:lnSpc>
                <a:spcBef>
                  <a:spcPts val="2950"/>
                </a:spcBef>
                <a:defRPr/>
              </a:pPr>
              <a:r>
                <a:rPr lang="zh-CN" altLang="en-US" sz="2000" b="1" dirty="0">
                  <a:solidFill>
                    <a:schemeClr val="bg1">
                      <a:lumMod val="95000"/>
                    </a:schemeClr>
                  </a:solidFill>
                  <a:latin typeface="华文仿宋" panose="02010600040101010101" pitchFamily="2" charset="-122"/>
                  <a:ea typeface="华文仿宋" panose="02010600040101010101" pitchFamily="2" charset="-122"/>
                </a:rPr>
                <a:t>雅思、托福、日语、汉语</a:t>
              </a:r>
              <a:r>
                <a:rPr lang="en-US" altLang="zh-CN" sz="2000" b="1" dirty="0">
                  <a:solidFill>
                    <a:schemeClr val="bg1">
                      <a:lumMod val="95000"/>
                    </a:schemeClr>
                  </a:solidFill>
                  <a:latin typeface="华文仿宋" panose="02010600040101010101" pitchFamily="2" charset="-122"/>
                  <a:ea typeface="华文仿宋" panose="02010600040101010101" pitchFamily="2" charset="-122"/>
                </a:rPr>
                <a:t>...</a:t>
              </a:r>
            </a:p>
          </p:txBody>
        </p:sp>
        <p:sp>
          <p:nvSpPr>
            <p:cNvPr id="17" name="矩形 16"/>
            <p:cNvSpPr/>
            <p:nvPr/>
          </p:nvSpPr>
          <p:spPr>
            <a:xfrm>
              <a:off x="860728" y="3236673"/>
              <a:ext cx="2232472" cy="580069"/>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24487D"/>
                  </a:solidFill>
                  <a:effectLst/>
                  <a:uLnTx/>
                  <a:uFillTx/>
                  <a:latin typeface="华文仿宋" panose="02010600040101010101" pitchFamily="2" charset="-122"/>
                  <a:ea typeface="华文仿宋" panose="02010600040101010101" pitchFamily="2" charset="-122"/>
                </a:rPr>
                <a:t>语言成绩</a:t>
              </a: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D14D086-E7D4-25CC-8E5B-2358487E63F3}"/>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
        <p:nvSpPr>
          <p:cNvPr id="5" name="文本框 4"/>
          <p:cNvSpPr txBox="1"/>
          <p:nvPr/>
        </p:nvSpPr>
        <p:spPr>
          <a:xfrm>
            <a:off x="5394960" y="742950"/>
            <a:ext cx="1403985" cy="5835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cs typeface="+mn-ea"/>
                <a:sym typeface="+mn-lt"/>
              </a:rPr>
              <a:t>时间线</a:t>
            </a:r>
          </a:p>
        </p:txBody>
      </p:sp>
      <p:cxnSp>
        <p:nvCxnSpPr>
          <p:cNvPr id="12" name="直接连接符 11"/>
          <p:cNvCxnSpPr/>
          <p:nvPr/>
        </p:nvCxnSpPr>
        <p:spPr>
          <a:xfrm flipV="1">
            <a:off x="2009005" y="4174201"/>
            <a:ext cx="8173990" cy="1"/>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 name="任意多边形: 形状 12"/>
          <p:cNvSpPr/>
          <p:nvPr/>
        </p:nvSpPr>
        <p:spPr>
          <a:xfrm rot="352998">
            <a:off x="2425520" y="2017473"/>
            <a:ext cx="1207527" cy="1826410"/>
          </a:xfrm>
          <a:custGeom>
            <a:avLst/>
            <a:gdLst>
              <a:gd name="connsiteX0" fmla="*/ 0 w 1361660"/>
              <a:gd name="connsiteY0" fmla="*/ 0 h 1878496"/>
              <a:gd name="connsiteX1" fmla="*/ 1361660 w 1361660"/>
              <a:gd name="connsiteY1" fmla="*/ 0 h 1878496"/>
              <a:gd name="connsiteX2" fmla="*/ 1361660 w 1361660"/>
              <a:gd name="connsiteY2" fmla="*/ 1262269 h 1878496"/>
              <a:gd name="connsiteX3" fmla="*/ 680830 w 1361660"/>
              <a:gd name="connsiteY3" fmla="*/ 1878496 h 1878496"/>
              <a:gd name="connsiteX4" fmla="*/ 0 w 1361660"/>
              <a:gd name="connsiteY4" fmla="*/ 1262269 h 187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660" h="1878496">
                <a:moveTo>
                  <a:pt x="0" y="0"/>
                </a:moveTo>
                <a:lnTo>
                  <a:pt x="1361660" y="0"/>
                </a:lnTo>
                <a:lnTo>
                  <a:pt x="1361660" y="1262269"/>
                </a:lnTo>
                <a:lnTo>
                  <a:pt x="680830" y="1878496"/>
                </a:lnTo>
                <a:lnTo>
                  <a:pt x="0" y="1262269"/>
                </a:lnTo>
                <a:close/>
              </a:path>
            </a:pathLst>
          </a:custGeom>
          <a:solidFill>
            <a:srgbClr val="4040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字研欢乐宋简" panose="00020600040101010101" charset="-122"/>
              <a:ea typeface="汉仪字研欢乐宋简" panose="00020600040101010101" charset="-122"/>
              <a:cs typeface="+mn-cs"/>
            </a:endParaRPr>
          </a:p>
        </p:txBody>
      </p:sp>
      <p:sp>
        <p:nvSpPr>
          <p:cNvPr id="14" name="任意多边形: 形状 13"/>
          <p:cNvSpPr/>
          <p:nvPr/>
        </p:nvSpPr>
        <p:spPr>
          <a:xfrm>
            <a:off x="2257550" y="1958822"/>
            <a:ext cx="1361660" cy="1878496"/>
          </a:xfrm>
          <a:custGeom>
            <a:avLst/>
            <a:gdLst>
              <a:gd name="connsiteX0" fmla="*/ 0 w 1361660"/>
              <a:gd name="connsiteY0" fmla="*/ 0 h 1878496"/>
              <a:gd name="connsiteX1" fmla="*/ 1361660 w 1361660"/>
              <a:gd name="connsiteY1" fmla="*/ 0 h 1878496"/>
              <a:gd name="connsiteX2" fmla="*/ 1361660 w 1361660"/>
              <a:gd name="connsiteY2" fmla="*/ 1262269 h 1878496"/>
              <a:gd name="connsiteX3" fmla="*/ 680830 w 1361660"/>
              <a:gd name="connsiteY3" fmla="*/ 1878496 h 1878496"/>
              <a:gd name="connsiteX4" fmla="*/ 0 w 1361660"/>
              <a:gd name="connsiteY4" fmla="*/ 1262269 h 187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660" h="1878496">
                <a:moveTo>
                  <a:pt x="0" y="0"/>
                </a:moveTo>
                <a:lnTo>
                  <a:pt x="1361660" y="0"/>
                </a:lnTo>
                <a:lnTo>
                  <a:pt x="1361660" y="1262269"/>
                </a:lnTo>
                <a:lnTo>
                  <a:pt x="680830" y="1878496"/>
                </a:lnTo>
                <a:lnTo>
                  <a:pt x="0" y="1262269"/>
                </a:lnTo>
                <a:close/>
              </a:path>
            </a:pathLst>
          </a:custGeom>
          <a:solidFill>
            <a:srgbClr val="29589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字研欢乐宋简" panose="00020600040101010101" charset="-122"/>
              <a:ea typeface="汉仪字研欢乐宋简" panose="00020600040101010101" charset="-122"/>
              <a:cs typeface="+mn-cs"/>
            </a:endParaRPr>
          </a:p>
        </p:txBody>
      </p:sp>
      <p:sp>
        <p:nvSpPr>
          <p:cNvPr id="15" name="椭圆 14"/>
          <p:cNvSpPr/>
          <p:nvPr/>
        </p:nvSpPr>
        <p:spPr>
          <a:xfrm>
            <a:off x="2798813" y="4034636"/>
            <a:ext cx="279133" cy="279133"/>
          </a:xfrm>
          <a:prstGeom prst="ellipse">
            <a:avLst/>
          </a:prstGeom>
          <a:solidFill>
            <a:schemeClr val="bg1"/>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字研欢乐宋简" panose="00020600040101010101" charset="-122"/>
              <a:ea typeface="汉仪字研欢乐宋简" panose="00020600040101010101" charset="-122"/>
              <a:cs typeface="+mn-cs"/>
            </a:endParaRPr>
          </a:p>
        </p:txBody>
      </p:sp>
      <p:sp>
        <p:nvSpPr>
          <p:cNvPr id="16" name="任意多边形: 形状 15"/>
          <p:cNvSpPr/>
          <p:nvPr/>
        </p:nvSpPr>
        <p:spPr>
          <a:xfrm rot="352998">
            <a:off x="4514202" y="2017473"/>
            <a:ext cx="1207527" cy="1826410"/>
          </a:xfrm>
          <a:custGeom>
            <a:avLst/>
            <a:gdLst>
              <a:gd name="connsiteX0" fmla="*/ 0 w 1361660"/>
              <a:gd name="connsiteY0" fmla="*/ 0 h 1878496"/>
              <a:gd name="connsiteX1" fmla="*/ 1361660 w 1361660"/>
              <a:gd name="connsiteY1" fmla="*/ 0 h 1878496"/>
              <a:gd name="connsiteX2" fmla="*/ 1361660 w 1361660"/>
              <a:gd name="connsiteY2" fmla="*/ 1262269 h 1878496"/>
              <a:gd name="connsiteX3" fmla="*/ 680830 w 1361660"/>
              <a:gd name="connsiteY3" fmla="*/ 1878496 h 1878496"/>
              <a:gd name="connsiteX4" fmla="*/ 0 w 1361660"/>
              <a:gd name="connsiteY4" fmla="*/ 1262269 h 187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660" h="1878496">
                <a:moveTo>
                  <a:pt x="0" y="0"/>
                </a:moveTo>
                <a:lnTo>
                  <a:pt x="1361660" y="0"/>
                </a:lnTo>
                <a:lnTo>
                  <a:pt x="1361660" y="1262269"/>
                </a:lnTo>
                <a:lnTo>
                  <a:pt x="680830" y="1878496"/>
                </a:lnTo>
                <a:lnTo>
                  <a:pt x="0" y="1262269"/>
                </a:lnTo>
                <a:close/>
              </a:path>
            </a:pathLst>
          </a:custGeom>
          <a:solidFill>
            <a:srgbClr val="4040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字研欢乐宋简" panose="00020600040101010101" charset="-122"/>
              <a:ea typeface="汉仪字研欢乐宋简" panose="00020600040101010101" charset="-122"/>
              <a:cs typeface="+mn-cs"/>
            </a:endParaRPr>
          </a:p>
        </p:txBody>
      </p:sp>
      <p:sp>
        <p:nvSpPr>
          <p:cNvPr id="17" name="任意多边形: 形状 16"/>
          <p:cNvSpPr/>
          <p:nvPr/>
        </p:nvSpPr>
        <p:spPr>
          <a:xfrm>
            <a:off x="4346232" y="1958822"/>
            <a:ext cx="1361660" cy="1878496"/>
          </a:xfrm>
          <a:custGeom>
            <a:avLst/>
            <a:gdLst>
              <a:gd name="connsiteX0" fmla="*/ 0 w 1361660"/>
              <a:gd name="connsiteY0" fmla="*/ 0 h 1878496"/>
              <a:gd name="connsiteX1" fmla="*/ 1361660 w 1361660"/>
              <a:gd name="connsiteY1" fmla="*/ 0 h 1878496"/>
              <a:gd name="connsiteX2" fmla="*/ 1361660 w 1361660"/>
              <a:gd name="connsiteY2" fmla="*/ 1262269 h 1878496"/>
              <a:gd name="connsiteX3" fmla="*/ 680830 w 1361660"/>
              <a:gd name="connsiteY3" fmla="*/ 1878496 h 1878496"/>
              <a:gd name="connsiteX4" fmla="*/ 0 w 1361660"/>
              <a:gd name="connsiteY4" fmla="*/ 1262269 h 187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660" h="1878496">
                <a:moveTo>
                  <a:pt x="0" y="0"/>
                </a:moveTo>
                <a:lnTo>
                  <a:pt x="1361660" y="0"/>
                </a:lnTo>
                <a:lnTo>
                  <a:pt x="1361660" y="1262269"/>
                </a:lnTo>
                <a:lnTo>
                  <a:pt x="680830" y="1878496"/>
                </a:lnTo>
                <a:lnTo>
                  <a:pt x="0" y="1262269"/>
                </a:lnTo>
                <a:close/>
              </a:path>
            </a:pathLst>
          </a:custGeom>
          <a:solidFill>
            <a:srgbClr val="7C9E5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字研欢乐宋简" panose="00020600040101010101" charset="-122"/>
              <a:ea typeface="汉仪字研欢乐宋简" panose="00020600040101010101" charset="-122"/>
              <a:cs typeface="+mn-cs"/>
            </a:endParaRPr>
          </a:p>
        </p:txBody>
      </p:sp>
      <p:sp>
        <p:nvSpPr>
          <p:cNvPr id="18" name="椭圆 17"/>
          <p:cNvSpPr/>
          <p:nvPr/>
        </p:nvSpPr>
        <p:spPr>
          <a:xfrm>
            <a:off x="4887495" y="4034636"/>
            <a:ext cx="279133" cy="279133"/>
          </a:xfrm>
          <a:prstGeom prst="ellipse">
            <a:avLst/>
          </a:prstGeom>
          <a:solidFill>
            <a:schemeClr val="bg1"/>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字研欢乐宋简" panose="00020600040101010101" charset="-122"/>
              <a:ea typeface="汉仪字研欢乐宋简" panose="00020600040101010101" charset="-122"/>
              <a:cs typeface="+mn-cs"/>
            </a:endParaRPr>
          </a:p>
        </p:txBody>
      </p:sp>
      <p:sp>
        <p:nvSpPr>
          <p:cNvPr id="19" name="任意多边形: 形状 18"/>
          <p:cNvSpPr/>
          <p:nvPr/>
        </p:nvSpPr>
        <p:spPr>
          <a:xfrm rot="352998">
            <a:off x="6602884" y="2017473"/>
            <a:ext cx="1207527" cy="1826410"/>
          </a:xfrm>
          <a:custGeom>
            <a:avLst/>
            <a:gdLst>
              <a:gd name="connsiteX0" fmla="*/ 0 w 1361660"/>
              <a:gd name="connsiteY0" fmla="*/ 0 h 1878496"/>
              <a:gd name="connsiteX1" fmla="*/ 1361660 w 1361660"/>
              <a:gd name="connsiteY1" fmla="*/ 0 h 1878496"/>
              <a:gd name="connsiteX2" fmla="*/ 1361660 w 1361660"/>
              <a:gd name="connsiteY2" fmla="*/ 1262269 h 1878496"/>
              <a:gd name="connsiteX3" fmla="*/ 680830 w 1361660"/>
              <a:gd name="connsiteY3" fmla="*/ 1878496 h 1878496"/>
              <a:gd name="connsiteX4" fmla="*/ 0 w 1361660"/>
              <a:gd name="connsiteY4" fmla="*/ 1262269 h 187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660" h="1878496">
                <a:moveTo>
                  <a:pt x="0" y="0"/>
                </a:moveTo>
                <a:lnTo>
                  <a:pt x="1361660" y="0"/>
                </a:lnTo>
                <a:lnTo>
                  <a:pt x="1361660" y="1262269"/>
                </a:lnTo>
                <a:lnTo>
                  <a:pt x="680830" y="1878496"/>
                </a:lnTo>
                <a:lnTo>
                  <a:pt x="0" y="1262269"/>
                </a:lnTo>
                <a:close/>
              </a:path>
            </a:pathLst>
          </a:custGeom>
          <a:solidFill>
            <a:srgbClr val="4040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字研欢乐宋简" panose="00020600040101010101" charset="-122"/>
              <a:ea typeface="汉仪字研欢乐宋简" panose="00020600040101010101" charset="-122"/>
              <a:cs typeface="+mn-cs"/>
            </a:endParaRPr>
          </a:p>
        </p:txBody>
      </p:sp>
      <p:sp>
        <p:nvSpPr>
          <p:cNvPr id="20" name="任意多边形: 形状 19"/>
          <p:cNvSpPr/>
          <p:nvPr/>
        </p:nvSpPr>
        <p:spPr>
          <a:xfrm>
            <a:off x="6434914" y="1958822"/>
            <a:ext cx="1361660" cy="1878496"/>
          </a:xfrm>
          <a:custGeom>
            <a:avLst/>
            <a:gdLst>
              <a:gd name="connsiteX0" fmla="*/ 0 w 1361660"/>
              <a:gd name="connsiteY0" fmla="*/ 0 h 1878496"/>
              <a:gd name="connsiteX1" fmla="*/ 1361660 w 1361660"/>
              <a:gd name="connsiteY1" fmla="*/ 0 h 1878496"/>
              <a:gd name="connsiteX2" fmla="*/ 1361660 w 1361660"/>
              <a:gd name="connsiteY2" fmla="*/ 1262269 h 1878496"/>
              <a:gd name="connsiteX3" fmla="*/ 680830 w 1361660"/>
              <a:gd name="connsiteY3" fmla="*/ 1878496 h 1878496"/>
              <a:gd name="connsiteX4" fmla="*/ 0 w 1361660"/>
              <a:gd name="connsiteY4" fmla="*/ 1262269 h 187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660" h="1878496">
                <a:moveTo>
                  <a:pt x="0" y="0"/>
                </a:moveTo>
                <a:lnTo>
                  <a:pt x="1361660" y="0"/>
                </a:lnTo>
                <a:lnTo>
                  <a:pt x="1361660" y="1262269"/>
                </a:lnTo>
                <a:lnTo>
                  <a:pt x="680830" y="1878496"/>
                </a:lnTo>
                <a:lnTo>
                  <a:pt x="0" y="1262269"/>
                </a:lnTo>
                <a:close/>
              </a:path>
            </a:pathLst>
          </a:custGeom>
          <a:solidFill>
            <a:srgbClr val="FFDB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字研欢乐宋简" panose="00020600040101010101" charset="-122"/>
              <a:ea typeface="汉仪字研欢乐宋简" panose="00020600040101010101" charset="-122"/>
              <a:cs typeface="+mn-cs"/>
            </a:endParaRPr>
          </a:p>
        </p:txBody>
      </p:sp>
      <p:sp>
        <p:nvSpPr>
          <p:cNvPr id="21" name="椭圆 20"/>
          <p:cNvSpPr/>
          <p:nvPr/>
        </p:nvSpPr>
        <p:spPr>
          <a:xfrm>
            <a:off x="6976177" y="4034636"/>
            <a:ext cx="279133" cy="279133"/>
          </a:xfrm>
          <a:prstGeom prst="ellipse">
            <a:avLst/>
          </a:prstGeom>
          <a:solidFill>
            <a:schemeClr val="bg1"/>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字研欢乐宋简" panose="00020600040101010101" charset="-122"/>
              <a:ea typeface="汉仪字研欢乐宋简" panose="00020600040101010101" charset="-122"/>
              <a:cs typeface="+mn-cs"/>
            </a:endParaRPr>
          </a:p>
        </p:txBody>
      </p:sp>
      <p:sp>
        <p:nvSpPr>
          <p:cNvPr id="22" name="任意多边形: 形状 21"/>
          <p:cNvSpPr/>
          <p:nvPr/>
        </p:nvSpPr>
        <p:spPr>
          <a:xfrm rot="352998">
            <a:off x="8691566" y="2017473"/>
            <a:ext cx="1207527" cy="1826410"/>
          </a:xfrm>
          <a:custGeom>
            <a:avLst/>
            <a:gdLst>
              <a:gd name="connsiteX0" fmla="*/ 0 w 1361660"/>
              <a:gd name="connsiteY0" fmla="*/ 0 h 1878496"/>
              <a:gd name="connsiteX1" fmla="*/ 1361660 w 1361660"/>
              <a:gd name="connsiteY1" fmla="*/ 0 h 1878496"/>
              <a:gd name="connsiteX2" fmla="*/ 1361660 w 1361660"/>
              <a:gd name="connsiteY2" fmla="*/ 1262269 h 1878496"/>
              <a:gd name="connsiteX3" fmla="*/ 680830 w 1361660"/>
              <a:gd name="connsiteY3" fmla="*/ 1878496 h 1878496"/>
              <a:gd name="connsiteX4" fmla="*/ 0 w 1361660"/>
              <a:gd name="connsiteY4" fmla="*/ 1262269 h 187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660" h="1878496">
                <a:moveTo>
                  <a:pt x="0" y="0"/>
                </a:moveTo>
                <a:lnTo>
                  <a:pt x="1361660" y="0"/>
                </a:lnTo>
                <a:lnTo>
                  <a:pt x="1361660" y="1262269"/>
                </a:lnTo>
                <a:lnTo>
                  <a:pt x="680830" y="1878496"/>
                </a:lnTo>
                <a:lnTo>
                  <a:pt x="0" y="1262269"/>
                </a:lnTo>
                <a:close/>
              </a:path>
            </a:pathLst>
          </a:custGeom>
          <a:solidFill>
            <a:srgbClr val="40404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字研欢乐宋简" panose="00020600040101010101" charset="-122"/>
              <a:ea typeface="汉仪字研欢乐宋简" panose="00020600040101010101" charset="-122"/>
              <a:cs typeface="+mn-cs"/>
            </a:endParaRPr>
          </a:p>
        </p:txBody>
      </p:sp>
      <p:sp>
        <p:nvSpPr>
          <p:cNvPr id="23" name="任意多边形: 形状 22"/>
          <p:cNvSpPr/>
          <p:nvPr/>
        </p:nvSpPr>
        <p:spPr>
          <a:xfrm>
            <a:off x="8523596" y="1958822"/>
            <a:ext cx="1361660" cy="1878496"/>
          </a:xfrm>
          <a:custGeom>
            <a:avLst/>
            <a:gdLst>
              <a:gd name="connsiteX0" fmla="*/ 0 w 1361660"/>
              <a:gd name="connsiteY0" fmla="*/ 0 h 1878496"/>
              <a:gd name="connsiteX1" fmla="*/ 1361660 w 1361660"/>
              <a:gd name="connsiteY1" fmla="*/ 0 h 1878496"/>
              <a:gd name="connsiteX2" fmla="*/ 1361660 w 1361660"/>
              <a:gd name="connsiteY2" fmla="*/ 1262269 h 1878496"/>
              <a:gd name="connsiteX3" fmla="*/ 680830 w 1361660"/>
              <a:gd name="connsiteY3" fmla="*/ 1878496 h 1878496"/>
              <a:gd name="connsiteX4" fmla="*/ 0 w 1361660"/>
              <a:gd name="connsiteY4" fmla="*/ 1262269 h 1878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1660" h="1878496">
                <a:moveTo>
                  <a:pt x="0" y="0"/>
                </a:moveTo>
                <a:lnTo>
                  <a:pt x="1361660" y="0"/>
                </a:lnTo>
                <a:lnTo>
                  <a:pt x="1361660" y="1262269"/>
                </a:lnTo>
                <a:lnTo>
                  <a:pt x="680830" y="1878496"/>
                </a:lnTo>
                <a:lnTo>
                  <a:pt x="0" y="1262269"/>
                </a:lnTo>
                <a:close/>
              </a:path>
            </a:pathLst>
          </a:custGeom>
          <a:solidFill>
            <a:srgbClr val="AED6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字研欢乐宋简" panose="00020600040101010101" charset="-122"/>
              <a:ea typeface="汉仪字研欢乐宋简" panose="00020600040101010101" charset="-122"/>
              <a:cs typeface="+mn-cs"/>
            </a:endParaRPr>
          </a:p>
        </p:txBody>
      </p:sp>
      <p:sp>
        <p:nvSpPr>
          <p:cNvPr id="24" name="椭圆 23"/>
          <p:cNvSpPr/>
          <p:nvPr/>
        </p:nvSpPr>
        <p:spPr>
          <a:xfrm>
            <a:off x="9064859" y="4034636"/>
            <a:ext cx="279133" cy="279133"/>
          </a:xfrm>
          <a:prstGeom prst="ellipse">
            <a:avLst/>
          </a:prstGeom>
          <a:solidFill>
            <a:schemeClr val="bg1"/>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字研欢乐宋简" panose="00020600040101010101" charset="-122"/>
              <a:ea typeface="汉仪字研欢乐宋简" panose="00020600040101010101" charset="-122"/>
              <a:cs typeface="+mn-cs"/>
            </a:endParaRPr>
          </a:p>
        </p:txBody>
      </p:sp>
      <p:sp>
        <p:nvSpPr>
          <p:cNvPr id="2" name="文本框1"/>
          <p:cNvSpPr txBox="1"/>
          <p:nvPr/>
        </p:nvSpPr>
        <p:spPr>
          <a:xfrm>
            <a:off x="2096135" y="4448175"/>
            <a:ext cx="166560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大三下</a:t>
            </a:r>
          </a:p>
        </p:txBody>
      </p:sp>
      <p:sp>
        <p:nvSpPr>
          <p:cNvPr id="26" name="文本框2"/>
          <p:cNvSpPr/>
          <p:nvPr/>
        </p:nvSpPr>
        <p:spPr>
          <a:xfrm>
            <a:off x="2001432" y="4781010"/>
            <a:ext cx="1927629" cy="510011"/>
          </a:xfrm>
          <a:prstGeom prst="rect">
            <a:avLst/>
          </a:prstGeom>
        </p:spPr>
        <p:txBody>
          <a:bodyPr wrap="square">
            <a:spAutoFit/>
          </a:bodyPr>
          <a:lstStyle/>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正式开始筹备</a:t>
            </a:r>
          </a:p>
        </p:txBody>
      </p:sp>
      <p:sp>
        <p:nvSpPr>
          <p:cNvPr id="27" name="文本框1"/>
          <p:cNvSpPr txBox="1"/>
          <p:nvPr/>
        </p:nvSpPr>
        <p:spPr>
          <a:xfrm>
            <a:off x="4192905" y="4448175"/>
            <a:ext cx="166560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大四上</a:t>
            </a:r>
          </a:p>
        </p:txBody>
      </p:sp>
      <p:sp>
        <p:nvSpPr>
          <p:cNvPr id="3" name="文本框2"/>
          <p:cNvSpPr/>
          <p:nvPr/>
        </p:nvSpPr>
        <p:spPr>
          <a:xfrm>
            <a:off x="4061984" y="4781010"/>
            <a:ext cx="2034016" cy="510011"/>
          </a:xfrm>
          <a:prstGeom prst="rect">
            <a:avLst/>
          </a:prstGeom>
        </p:spPr>
        <p:txBody>
          <a:bodyPr wrap="square">
            <a:spAutoFit/>
          </a:bodyPr>
          <a:lstStyle/>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基本搞定作品集</a:t>
            </a:r>
          </a:p>
        </p:txBody>
      </p:sp>
      <p:sp>
        <p:nvSpPr>
          <p:cNvPr id="29" name="文本框1"/>
          <p:cNvSpPr txBox="1"/>
          <p:nvPr/>
        </p:nvSpPr>
        <p:spPr>
          <a:xfrm>
            <a:off x="6290310" y="4448175"/>
            <a:ext cx="166560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295892"/>
                </a:solidFill>
                <a:effectLst/>
                <a:uLnTx/>
                <a:uFillTx/>
                <a:latin typeface="华文仿宋" panose="02010600040101010101" pitchFamily="2" charset="-122"/>
                <a:ea typeface="华文仿宋" panose="02010600040101010101" pitchFamily="2" charset="-122"/>
              </a:rPr>
              <a:t>大四寒假</a:t>
            </a:r>
          </a:p>
        </p:txBody>
      </p:sp>
      <p:sp>
        <p:nvSpPr>
          <p:cNvPr id="30" name="文本框2"/>
          <p:cNvSpPr/>
          <p:nvPr/>
        </p:nvSpPr>
        <p:spPr>
          <a:xfrm>
            <a:off x="6329595" y="4822517"/>
            <a:ext cx="1793641" cy="1356397"/>
          </a:xfrm>
          <a:prstGeom prst="rect">
            <a:avLst/>
          </a:prstGeom>
        </p:spPr>
        <p:txBody>
          <a:bodyPr wrap="square">
            <a:spAutoFit/>
          </a:bodyPr>
          <a:lstStyle/>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收</a:t>
            </a:r>
            <a:r>
              <a:rPr lang="en-US" altLang="zh-CN"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offer</a:t>
            </a:r>
          </a:p>
          <a:p>
            <a:pPr>
              <a:lnSpc>
                <a:spcPct val="150000"/>
              </a:lnSpc>
              <a:spcBef>
                <a:spcPts val="2950"/>
              </a:spcBef>
              <a:defRPr/>
            </a:pPr>
            <a:r>
              <a:rPr lang="zh-CN" altLang="en-US" sz="2000" b="1" dirty="0">
                <a:solidFill>
                  <a:prstClr val="black">
                    <a:lumMod val="95000"/>
                    <a:lumOff val="5000"/>
                  </a:prstClr>
                </a:solidFill>
                <a:latin typeface="华文仿宋" panose="02010600040101010101" pitchFamily="2" charset="-122"/>
                <a:ea typeface="华文仿宋" panose="02010600040101010101" pitchFamily="2" charset="-122"/>
                <a:sym typeface="+mn-lt"/>
              </a:rPr>
              <a:t>挑选心仪学校</a:t>
            </a:r>
          </a:p>
        </p:txBody>
      </p:sp>
      <p:sp>
        <p:nvSpPr>
          <p:cNvPr id="31" name="文本框1"/>
          <p:cNvSpPr txBox="1"/>
          <p:nvPr/>
        </p:nvSpPr>
        <p:spPr>
          <a:xfrm>
            <a:off x="8387080" y="4448175"/>
            <a:ext cx="166560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latin typeface="华文仿宋" panose="02010600040101010101" pitchFamily="2" charset="-122"/>
                <a:ea typeface="华文仿宋" panose="02010600040101010101" pitchFamily="2" charset="-122"/>
              </a:rPr>
              <a:t>大四下</a:t>
            </a:r>
          </a:p>
        </p:txBody>
      </p:sp>
      <p:sp>
        <p:nvSpPr>
          <p:cNvPr id="32" name="文本框2"/>
          <p:cNvSpPr/>
          <p:nvPr/>
        </p:nvSpPr>
        <p:spPr>
          <a:xfrm>
            <a:off x="8432620" y="4767250"/>
            <a:ext cx="1927629" cy="510011"/>
          </a:xfrm>
          <a:prstGeom prst="rect">
            <a:avLst/>
          </a:prstGeom>
        </p:spPr>
        <p:txBody>
          <a:bodyPr wrap="square">
            <a:spAutoFit/>
          </a:bodyPr>
          <a:lstStyle/>
          <a:p>
            <a:pPr>
              <a:lnSpc>
                <a:spcPct val="150000"/>
              </a:lnSpc>
              <a:spcBef>
                <a:spcPts val="2950"/>
              </a:spcBef>
              <a:defRPr/>
            </a:pPr>
            <a:r>
              <a:rPr lang="zh-CN" altLang="en-US" sz="2000" b="1" dirty="0">
                <a:solidFill>
                  <a:schemeClr val="bg1"/>
                </a:solidFill>
                <a:latin typeface="华文仿宋" panose="02010600040101010101" pitchFamily="2" charset="-122"/>
                <a:ea typeface="华文仿宋" panose="02010600040101010101" pitchFamily="2" charset="-122"/>
                <a:sym typeface="+mn-lt"/>
              </a:rPr>
              <a:t>语言成绩递交</a:t>
            </a:r>
          </a:p>
        </p:txBody>
      </p:sp>
      <p:sp>
        <p:nvSpPr>
          <p:cNvPr id="33" name="文本框1"/>
          <p:cNvSpPr txBox="1"/>
          <p:nvPr/>
        </p:nvSpPr>
        <p:spPr>
          <a:xfrm>
            <a:off x="2134355" y="2323153"/>
            <a:ext cx="15891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汉仪字研欢乐宋简" panose="00020600040101010101" charset="-122"/>
                <a:ea typeface="汉仪字研欢乐宋简" panose="00020600040101010101" charset="-122"/>
                <a:cs typeface="+mn-cs"/>
              </a:rPr>
              <a:t>01</a:t>
            </a:r>
          </a:p>
        </p:txBody>
      </p:sp>
      <p:sp>
        <p:nvSpPr>
          <p:cNvPr id="34" name="文本框1"/>
          <p:cNvSpPr txBox="1"/>
          <p:nvPr/>
        </p:nvSpPr>
        <p:spPr>
          <a:xfrm>
            <a:off x="4241969" y="2323153"/>
            <a:ext cx="15891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汉仪字研欢乐宋简" panose="00020600040101010101" charset="-122"/>
                <a:ea typeface="汉仪字研欢乐宋简" panose="00020600040101010101" charset="-122"/>
                <a:cs typeface="+mn-cs"/>
              </a:rPr>
              <a:t>02</a:t>
            </a:r>
          </a:p>
        </p:txBody>
      </p:sp>
      <p:sp>
        <p:nvSpPr>
          <p:cNvPr id="35" name="文本框1"/>
          <p:cNvSpPr txBox="1"/>
          <p:nvPr/>
        </p:nvSpPr>
        <p:spPr>
          <a:xfrm>
            <a:off x="6349583" y="2323153"/>
            <a:ext cx="15891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汉仪字研欢乐宋简" panose="00020600040101010101" charset="-122"/>
                <a:ea typeface="汉仪字研欢乐宋简" panose="00020600040101010101" charset="-122"/>
                <a:cs typeface="+mn-cs"/>
              </a:rPr>
              <a:t>03</a:t>
            </a:r>
          </a:p>
        </p:txBody>
      </p:sp>
      <p:sp>
        <p:nvSpPr>
          <p:cNvPr id="36" name="文本框1"/>
          <p:cNvSpPr txBox="1"/>
          <p:nvPr/>
        </p:nvSpPr>
        <p:spPr>
          <a:xfrm>
            <a:off x="8419333" y="2323153"/>
            <a:ext cx="158911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prstClr val="white"/>
                </a:solidFill>
                <a:effectLst/>
                <a:uLnTx/>
                <a:uFillTx/>
                <a:latin typeface="汉仪字研欢乐宋简" panose="00020600040101010101" charset="-122"/>
                <a:ea typeface="汉仪字研欢乐宋简" panose="00020600040101010101" charset="-122"/>
                <a:cs typeface="+mn-cs"/>
              </a:rPr>
              <a:t>04</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62320B8-007E-6D69-B2B1-485F757A18C3}"/>
              </a:ext>
            </a:extLst>
          </p:cNvPr>
          <p:cNvPicPr>
            <a:picLocks noChangeAspect="1"/>
          </p:cNvPicPr>
          <p:nvPr>
            <p:custDataLst>
              <p:tags r:id="rId1"/>
            </p:custDataLst>
          </p:nvPr>
        </p:nvPicPr>
        <p:blipFill>
          <a:blip r:embed="rId3"/>
          <a:stretch>
            <a:fillRect/>
          </a:stretch>
        </p:blipFill>
        <p:spPr>
          <a:xfrm>
            <a:off x="635" y="0"/>
            <a:ext cx="12191365" cy="6987540"/>
          </a:xfrm>
          <a:prstGeom prst="rect">
            <a:avLst/>
          </a:prstGeom>
        </p:spPr>
      </p:pic>
      <p:grpSp>
        <p:nvGrpSpPr>
          <p:cNvPr id="17" name="组合 16"/>
          <p:cNvGrpSpPr/>
          <p:nvPr/>
        </p:nvGrpSpPr>
        <p:grpSpPr>
          <a:xfrm>
            <a:off x="2309532" y="1751330"/>
            <a:ext cx="7571701" cy="3355340"/>
            <a:chOff x="2444" y="2517"/>
            <a:chExt cx="12609" cy="5733"/>
          </a:xfrm>
        </p:grpSpPr>
        <p:sp>
          <p:nvSpPr>
            <p:cNvPr id="13" name="矩形 12"/>
            <p:cNvSpPr/>
            <p:nvPr/>
          </p:nvSpPr>
          <p:spPr>
            <a:xfrm>
              <a:off x="2444" y="3649"/>
              <a:ext cx="12609" cy="2680"/>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9600" b="1" i="0" u="none" strike="noStrike" kern="1200" cap="none" spc="0" normalizeH="0" baseline="0" noProof="0" dirty="0">
                  <a:ln w="0"/>
                  <a:solidFill>
                    <a:srgbClr val="295892"/>
                  </a:solidFill>
                  <a:effectLst>
                    <a:outerShdw blurRad="38100" dist="19050" dir="2700000" algn="tl" rotWithShape="0">
                      <a:prstClr val="black">
                        <a:alpha val="40000"/>
                      </a:prstClr>
                    </a:outerShdw>
                  </a:effectLst>
                  <a:uLnTx/>
                  <a:uFillTx/>
                  <a:latin typeface="华文仿宋" panose="02010600040101010101" pitchFamily="2" charset="-122"/>
                  <a:ea typeface="华文仿宋" panose="02010600040101010101" pitchFamily="2" charset="-122"/>
                  <a:cs typeface="微软雅黑" panose="020B0503020204020204" charset="-122"/>
                  <a:sym typeface="汉仪字研欢乐宋简" panose="00020600040101010101" charset="-122"/>
                </a:rPr>
                <a:t>感谢您的观看</a:t>
              </a:r>
            </a:p>
          </p:txBody>
        </p:sp>
        <p:sp>
          <p:nvSpPr>
            <p:cNvPr id="28" name="矩形 27"/>
            <p:cNvSpPr/>
            <p:nvPr/>
          </p:nvSpPr>
          <p:spPr>
            <a:xfrm>
              <a:off x="4021" y="2517"/>
              <a:ext cx="9335" cy="1418"/>
            </a:xfrm>
            <a:prstGeom prst="rect">
              <a:avLst/>
            </a:prstGeom>
            <a:noFill/>
            <a:ln>
              <a:noFill/>
            </a:ln>
          </p:spPr>
          <p:txBody>
            <a:bodyPr wrap="square" rtlCol="0" anchor="t">
              <a:spAutoFit/>
            </a:bodyPr>
            <a:lstStyle/>
            <a:p>
              <a:pPr algn="dist"/>
              <a:r>
                <a:rPr lang="en-US" sz="4800" b="1" dirty="0">
                  <a:solidFill>
                    <a:srgbClr val="295892"/>
                  </a:solidFill>
                  <a:effectLst>
                    <a:outerShdw blurRad="38100" dist="19050" dir="2700000" algn="tl" rotWithShape="0">
                      <a:sysClr val="windowText" lastClr="000000">
                        <a:alpha val="40000"/>
                      </a:sysClr>
                    </a:outerShdw>
                  </a:effectLst>
                  <a:latin typeface="华文仿宋" panose="02010600040101010101" pitchFamily="2" charset="-122"/>
                  <a:ea typeface="华文仿宋" panose="02010600040101010101" pitchFamily="2" charset="-122"/>
                </a:rPr>
                <a:t>“THANK YOU”</a:t>
              </a:r>
            </a:p>
          </p:txBody>
        </p:sp>
        <p:sp>
          <p:nvSpPr>
            <p:cNvPr id="15" name="圆角矩形 14"/>
            <p:cNvSpPr/>
            <p:nvPr/>
          </p:nvSpPr>
          <p:spPr>
            <a:xfrm>
              <a:off x="5761" y="7410"/>
              <a:ext cx="6584" cy="840"/>
            </a:xfrm>
            <a:prstGeom prst="roundRect">
              <a:avLst>
                <a:gd name="adj" fmla="val 50000"/>
              </a:avLst>
            </a:prstGeom>
            <a:solidFill>
              <a:srgbClr val="295892"/>
            </a:soli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r>
                <a:rPr lang="zh-CN" altLang="en-US" sz="2400" dirty="0">
                  <a:latin typeface="华文仿宋" panose="02010600040101010101" pitchFamily="2" charset="-122"/>
                  <a:ea typeface="华文仿宋" panose="02010600040101010101" pitchFamily="2" charset="-122"/>
                </a:rPr>
                <a:t>演讲人：金倩雯</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7678972-5087-76F2-515D-B1311903DB4B}"/>
              </a:ext>
            </a:extLst>
          </p:cNvPr>
          <p:cNvPicPr>
            <a:picLocks noChangeAspect="1"/>
          </p:cNvPicPr>
          <p:nvPr>
            <p:custDataLst>
              <p:tags r:id="rId2"/>
            </p:custDataLst>
          </p:nvPr>
        </p:nvPicPr>
        <p:blipFill>
          <a:blip r:embed="rId22"/>
          <a:stretch>
            <a:fillRect/>
          </a:stretch>
        </p:blipFill>
        <p:spPr>
          <a:xfrm>
            <a:off x="0" y="-129540"/>
            <a:ext cx="12191365" cy="7062999"/>
          </a:xfrm>
          <a:prstGeom prst="rect">
            <a:avLst/>
          </a:prstGeom>
        </p:spPr>
      </p:pic>
      <p:sp>
        <p:nvSpPr>
          <p:cNvPr id="3" name="标题 2"/>
          <p:cNvSpPr>
            <a:spLocks noGrp="1"/>
          </p:cNvSpPr>
          <p:nvPr>
            <p:ph type="title" idx="1"/>
            <p:custDataLst>
              <p:tags r:id="rId3"/>
            </p:custDataLst>
          </p:nvPr>
        </p:nvSpPr>
        <p:spPr>
          <a:xfrm>
            <a:off x="958084" y="767600"/>
            <a:ext cx="1866265" cy="1059815"/>
          </a:xfrm>
        </p:spPr>
        <p:txBody>
          <a:bodyPr>
            <a:normAutofit/>
          </a:bodyPr>
          <a:lstStyle/>
          <a:p>
            <a:r>
              <a:rPr lang="zh-CN" altLang="en-US" sz="4400" dirty="0">
                <a:solidFill>
                  <a:schemeClr val="tx1"/>
                </a:solidFill>
                <a:latin typeface="华文仿宋" panose="02010600040101010101" pitchFamily="2" charset="-122"/>
                <a:ea typeface="华文仿宋" panose="02010600040101010101" pitchFamily="2" charset="-122"/>
              </a:rPr>
              <a:t>目录</a:t>
            </a:r>
          </a:p>
        </p:txBody>
      </p:sp>
      <p:cxnSp>
        <p:nvCxnSpPr>
          <p:cNvPr id="50" name="直接连接符 49"/>
          <p:cNvCxnSpPr/>
          <p:nvPr>
            <p:custDataLst>
              <p:tags r:id="rId4"/>
            </p:custDataLst>
          </p:nvPr>
        </p:nvCxnSpPr>
        <p:spPr>
          <a:xfrm>
            <a:off x="1365219" y="3560216"/>
            <a:ext cx="1880870"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5"/>
            </p:custDataLst>
          </p:nvPr>
        </p:nvCxnSpPr>
        <p:spPr>
          <a:xfrm>
            <a:off x="1365219" y="3560216"/>
            <a:ext cx="3244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序号"/>
          <p:cNvSpPr txBox="1"/>
          <p:nvPr>
            <p:custDataLst>
              <p:tags r:id="rId6"/>
            </p:custDataLst>
          </p:nvPr>
        </p:nvSpPr>
        <p:spPr>
          <a:xfrm>
            <a:off x="1365219" y="2969666"/>
            <a:ext cx="909955" cy="482600"/>
          </a:xfrm>
          <a:prstGeom prst="rect">
            <a:avLst/>
          </a:prstGeom>
          <a:noFill/>
        </p:spPr>
        <p:txBody>
          <a:bodyPr vert="horz" wrap="square" lIns="0" tIns="0" rIns="0" bIns="0" rtlCol="0" anchor="b" anchorCtr="0">
            <a:normAutofit/>
          </a:bodyPr>
          <a:lstStyle/>
          <a:p>
            <a:pPr lvl="0">
              <a:buClrTx/>
              <a:buSzTx/>
              <a:buFontTx/>
            </a:pPr>
            <a:r>
              <a:rPr lang="en-US" altLang="zh-CN" sz="2400" dirty="0">
                <a:latin typeface="华文仿宋" panose="02010600040101010101" pitchFamily="2" charset="-122"/>
                <a:ea typeface="华文仿宋" panose="02010600040101010101" pitchFamily="2" charset="-122"/>
                <a:sym typeface="+mn-ea"/>
              </a:rPr>
              <a:t>01.</a:t>
            </a:r>
          </a:p>
        </p:txBody>
      </p:sp>
      <p:sp>
        <p:nvSpPr>
          <p:cNvPr id="23" name="标题"/>
          <p:cNvSpPr txBox="1"/>
          <p:nvPr>
            <p:custDataLst>
              <p:tags r:id="rId7"/>
            </p:custDataLst>
          </p:nvPr>
        </p:nvSpPr>
        <p:spPr>
          <a:xfrm>
            <a:off x="1365219" y="3784371"/>
            <a:ext cx="2362200" cy="1869440"/>
          </a:xfrm>
          <a:prstGeom prst="rect">
            <a:avLst/>
          </a:prstGeom>
        </p:spPr>
        <p:txBody>
          <a:bodyPr wrap="square" lIns="0" tIns="0" rIns="0" bIns="0" rtlCol="0" anchor="t" anchorCtr="0">
            <a:normAutofit/>
          </a:bodyPr>
          <a:lstStyle/>
          <a:p>
            <a:r>
              <a:rPr lang="zh-CN" altLang="en-US" sz="2400" dirty="0">
                <a:latin typeface="华文仿宋" panose="02010600040101010101" pitchFamily="2" charset="-122"/>
                <a:ea typeface="华文仿宋" panose="02010600040101010101" pitchFamily="2" charset="-122"/>
                <a:sym typeface="+mn-ea"/>
              </a:rPr>
              <a:t>政治</a:t>
            </a:r>
          </a:p>
        </p:txBody>
      </p:sp>
      <p:cxnSp>
        <p:nvCxnSpPr>
          <p:cNvPr id="16" name="直接连接符 15"/>
          <p:cNvCxnSpPr/>
          <p:nvPr>
            <p:custDataLst>
              <p:tags r:id="rId8"/>
            </p:custDataLst>
          </p:nvPr>
        </p:nvCxnSpPr>
        <p:spPr>
          <a:xfrm>
            <a:off x="4218909" y="3560216"/>
            <a:ext cx="1880870"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9"/>
            </p:custDataLst>
          </p:nvPr>
        </p:nvCxnSpPr>
        <p:spPr>
          <a:xfrm>
            <a:off x="4218909" y="3560216"/>
            <a:ext cx="3244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序号"/>
          <p:cNvSpPr txBox="1"/>
          <p:nvPr>
            <p:custDataLst>
              <p:tags r:id="rId10"/>
            </p:custDataLst>
          </p:nvPr>
        </p:nvSpPr>
        <p:spPr>
          <a:xfrm>
            <a:off x="4218909" y="2969666"/>
            <a:ext cx="909955" cy="482600"/>
          </a:xfrm>
          <a:prstGeom prst="rect">
            <a:avLst/>
          </a:prstGeom>
          <a:noFill/>
        </p:spPr>
        <p:txBody>
          <a:bodyPr vert="horz" wrap="square" lIns="0" tIns="0" rIns="0" bIns="0" rtlCol="0" anchor="b" anchorCtr="0">
            <a:normAutofit/>
          </a:bodyPr>
          <a:lstStyle/>
          <a:p>
            <a:pPr lvl="0" algn="l">
              <a:buClrTx/>
              <a:buSzTx/>
              <a:buFontTx/>
            </a:pPr>
            <a:r>
              <a:rPr lang="en-US" altLang="zh-CN" sz="2400" dirty="0">
                <a:latin typeface="华文仿宋" panose="02010600040101010101" pitchFamily="2" charset="-122"/>
                <a:ea typeface="华文仿宋" panose="02010600040101010101" pitchFamily="2" charset="-122"/>
                <a:sym typeface="+mn-ea"/>
              </a:rPr>
              <a:t>02</a:t>
            </a:r>
            <a:r>
              <a:rPr lang="en-US" altLang="zh-CN" dirty="0">
                <a:sym typeface="+mn-ea"/>
              </a:rPr>
              <a:t>.</a:t>
            </a:r>
          </a:p>
        </p:txBody>
      </p:sp>
      <p:sp>
        <p:nvSpPr>
          <p:cNvPr id="33" name="标题"/>
          <p:cNvSpPr txBox="1"/>
          <p:nvPr>
            <p:custDataLst>
              <p:tags r:id="rId11"/>
            </p:custDataLst>
          </p:nvPr>
        </p:nvSpPr>
        <p:spPr>
          <a:xfrm>
            <a:off x="4218909" y="3784371"/>
            <a:ext cx="2362200" cy="1869440"/>
          </a:xfrm>
          <a:prstGeom prst="rect">
            <a:avLst/>
          </a:prstGeom>
          <a:noFill/>
        </p:spPr>
        <p:txBody>
          <a:bodyPr wrap="square" lIns="0" tIns="0" rIns="0" bIns="0" rtlCol="0" anchor="t" anchorCtr="0">
            <a:normAutofit/>
          </a:bodyPr>
          <a:lstStyle/>
          <a:p>
            <a:pPr lvl="0">
              <a:buClrTx/>
              <a:buSzTx/>
              <a:buFontTx/>
            </a:pPr>
            <a:r>
              <a:rPr lang="zh-CN" altLang="en-US" sz="2400" dirty="0">
                <a:latin typeface="华文仿宋" panose="02010600040101010101" pitchFamily="2" charset="-122"/>
                <a:ea typeface="华文仿宋" panose="02010600040101010101" pitchFamily="2" charset="-122"/>
                <a:sym typeface="+mn-ea"/>
              </a:rPr>
              <a:t>英语二</a:t>
            </a:r>
          </a:p>
        </p:txBody>
      </p:sp>
      <p:cxnSp>
        <p:nvCxnSpPr>
          <p:cNvPr id="36" name="直接连接符 35"/>
          <p:cNvCxnSpPr/>
          <p:nvPr>
            <p:custDataLst>
              <p:tags r:id="rId12"/>
            </p:custDataLst>
          </p:nvPr>
        </p:nvCxnSpPr>
        <p:spPr>
          <a:xfrm>
            <a:off x="9926289" y="3560216"/>
            <a:ext cx="1880870"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13"/>
            </p:custDataLst>
          </p:nvPr>
        </p:nvCxnSpPr>
        <p:spPr>
          <a:xfrm>
            <a:off x="9926289" y="3560216"/>
            <a:ext cx="3244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序号"/>
          <p:cNvSpPr txBox="1"/>
          <p:nvPr>
            <p:custDataLst>
              <p:tags r:id="rId14"/>
            </p:custDataLst>
          </p:nvPr>
        </p:nvSpPr>
        <p:spPr>
          <a:xfrm>
            <a:off x="9926289" y="2969666"/>
            <a:ext cx="909955" cy="482600"/>
          </a:xfrm>
          <a:prstGeom prst="rect">
            <a:avLst/>
          </a:prstGeom>
          <a:noFill/>
        </p:spPr>
        <p:txBody>
          <a:bodyPr vert="horz" wrap="square" lIns="0" tIns="0" rIns="0" bIns="0" rtlCol="0" anchor="b" anchorCtr="0">
            <a:normAutofit/>
          </a:bodyPr>
          <a:lstStyle/>
          <a:p>
            <a:pPr lvl="0" algn="l">
              <a:buClrTx/>
              <a:buSzTx/>
              <a:buFontTx/>
            </a:pPr>
            <a:r>
              <a:rPr lang="en-US" altLang="zh-CN" sz="2400" dirty="0">
                <a:solidFill>
                  <a:schemeClr val="bg1"/>
                </a:solidFill>
                <a:latin typeface="华文仿宋" panose="02010600040101010101" pitchFamily="2" charset="-122"/>
                <a:ea typeface="华文仿宋" panose="02010600040101010101" pitchFamily="2" charset="-122"/>
                <a:sym typeface="+mn-ea"/>
              </a:rPr>
              <a:t>04</a:t>
            </a:r>
            <a:r>
              <a:rPr lang="en-US" altLang="zh-CN" dirty="0">
                <a:sym typeface="+mn-ea"/>
              </a:rPr>
              <a:t>.</a:t>
            </a:r>
          </a:p>
        </p:txBody>
      </p:sp>
      <p:sp>
        <p:nvSpPr>
          <p:cNvPr id="54" name="标题"/>
          <p:cNvSpPr txBox="1"/>
          <p:nvPr>
            <p:custDataLst>
              <p:tags r:id="rId15"/>
            </p:custDataLst>
          </p:nvPr>
        </p:nvSpPr>
        <p:spPr>
          <a:xfrm>
            <a:off x="9926289" y="3668167"/>
            <a:ext cx="2362200" cy="1869440"/>
          </a:xfrm>
          <a:prstGeom prst="rect">
            <a:avLst/>
          </a:prstGeom>
          <a:noFill/>
        </p:spPr>
        <p:txBody>
          <a:bodyPr wrap="square" lIns="0" tIns="0" rIns="0" bIns="0" rtlCol="0" anchor="t" anchorCtr="0">
            <a:normAutofit/>
          </a:bodyPr>
          <a:lstStyle/>
          <a:p>
            <a:pPr lvl="0">
              <a:buClrTx/>
              <a:buSzTx/>
              <a:buFontTx/>
            </a:pPr>
            <a:r>
              <a:rPr lang="zh-CN" altLang="en-US" sz="2400" b="1" dirty="0">
                <a:solidFill>
                  <a:schemeClr val="bg1"/>
                </a:solidFill>
                <a:latin typeface="华文仿宋" panose="02010600040101010101" pitchFamily="2" charset="-122"/>
                <a:ea typeface="华文仿宋" panose="02010600040101010101" pitchFamily="2" charset="-122"/>
                <a:sym typeface="+mn-ea"/>
              </a:rPr>
              <a:t>完整报考流程</a:t>
            </a:r>
          </a:p>
        </p:txBody>
      </p:sp>
      <p:cxnSp>
        <p:nvCxnSpPr>
          <p:cNvPr id="57" name="直接连接符 56"/>
          <p:cNvCxnSpPr/>
          <p:nvPr>
            <p:custDataLst>
              <p:tags r:id="rId16"/>
            </p:custDataLst>
          </p:nvPr>
        </p:nvCxnSpPr>
        <p:spPr>
          <a:xfrm>
            <a:off x="7072599" y="3560216"/>
            <a:ext cx="1880870"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custDataLst>
              <p:tags r:id="rId17"/>
            </p:custDataLst>
          </p:nvPr>
        </p:nvCxnSpPr>
        <p:spPr>
          <a:xfrm>
            <a:off x="7072599" y="3560216"/>
            <a:ext cx="3244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序号"/>
          <p:cNvSpPr txBox="1"/>
          <p:nvPr>
            <p:custDataLst>
              <p:tags r:id="rId18"/>
            </p:custDataLst>
          </p:nvPr>
        </p:nvSpPr>
        <p:spPr>
          <a:xfrm>
            <a:off x="7072599" y="2969666"/>
            <a:ext cx="909955" cy="482600"/>
          </a:xfrm>
          <a:prstGeom prst="rect">
            <a:avLst/>
          </a:prstGeom>
          <a:noFill/>
        </p:spPr>
        <p:txBody>
          <a:bodyPr vert="horz" wrap="square" lIns="0" tIns="0" rIns="0" bIns="0" rtlCol="0" anchor="b" anchorCtr="0">
            <a:normAutofit/>
          </a:bodyPr>
          <a:lstStyle/>
          <a:p>
            <a:pPr lvl="0" algn="l">
              <a:buClrTx/>
              <a:buSzTx/>
              <a:buFontTx/>
            </a:pPr>
            <a:r>
              <a:rPr lang="en-US" altLang="zh-CN" sz="2400" dirty="0">
                <a:latin typeface="华文仿宋" panose="02010600040101010101" pitchFamily="2" charset="-122"/>
                <a:ea typeface="华文仿宋" panose="02010600040101010101" pitchFamily="2" charset="-122"/>
                <a:sym typeface="+mn-ea"/>
              </a:rPr>
              <a:t>03</a:t>
            </a:r>
            <a:r>
              <a:rPr lang="en-US" altLang="zh-CN" dirty="0">
                <a:sym typeface="+mn-ea"/>
              </a:rPr>
              <a:t>.</a:t>
            </a:r>
          </a:p>
        </p:txBody>
      </p:sp>
      <p:sp>
        <p:nvSpPr>
          <p:cNvPr id="61" name="标题"/>
          <p:cNvSpPr txBox="1"/>
          <p:nvPr>
            <p:custDataLst>
              <p:tags r:id="rId19"/>
            </p:custDataLst>
          </p:nvPr>
        </p:nvSpPr>
        <p:spPr>
          <a:xfrm>
            <a:off x="7072599" y="3784371"/>
            <a:ext cx="2362200" cy="1869440"/>
          </a:xfrm>
          <a:prstGeom prst="rect">
            <a:avLst/>
          </a:prstGeom>
          <a:noFill/>
        </p:spPr>
        <p:txBody>
          <a:bodyPr wrap="square" lIns="0" tIns="0" rIns="0" bIns="0" rtlCol="0" anchor="t" anchorCtr="0">
            <a:normAutofit/>
          </a:bodyPr>
          <a:lstStyle/>
          <a:p>
            <a:pPr lvl="0">
              <a:buClrTx/>
              <a:buSzTx/>
              <a:buFontTx/>
            </a:pPr>
            <a:r>
              <a:rPr lang="zh-CN" altLang="en-US" sz="2400" dirty="0">
                <a:latin typeface="华文仿宋" panose="02010600040101010101" pitchFamily="2" charset="-122"/>
                <a:ea typeface="华文仿宋" panose="02010600040101010101" pitchFamily="2" charset="-122"/>
                <a:sym typeface="+mn-ea"/>
              </a:rPr>
              <a:t>专业课一二</a:t>
            </a: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4"/>
          <a:stretch>
            <a:fillRect/>
          </a:stretch>
        </p:blipFill>
        <p:spPr>
          <a:xfrm>
            <a:off x="635" y="0"/>
            <a:ext cx="12191365" cy="6987540"/>
          </a:xfrm>
          <a:prstGeom prst="rect">
            <a:avLst/>
          </a:prstGeom>
        </p:spPr>
      </p:pic>
      <p:sp>
        <p:nvSpPr>
          <p:cNvPr id="11" name="文本框 19" descr="e7d195523061f1c0d318120d6aeaf1b6ccceb6ba3da59c0775C5DE19DDDEBC09ED96DBD9900D9848D623ECAD1D4904B78047D0015C22C8BE97228BE8B5BFF08FE7A3AE04126DA07312A96C0F69F9BAB7BA6E35FF2CBAE28C681303001EA44E5B8F22B91C17C3F06AF8E4B6873BC3126153246E4A023F43E85D498761B4ABD1749CB0B56E24278C675E447BB657AE8112"/>
          <p:cNvSpPr txBox="1"/>
          <p:nvPr>
            <p:custDataLst>
              <p:tags r:id="rId2"/>
            </p:custDataLst>
          </p:nvPr>
        </p:nvSpPr>
        <p:spPr>
          <a:xfrm>
            <a:off x="1518082" y="2748702"/>
            <a:ext cx="9907479" cy="822341"/>
          </a:xfrm>
          <a:prstGeom prst="rect">
            <a:avLst/>
          </a:prstGeom>
          <a:noFill/>
        </p:spPr>
        <p:txBody>
          <a:bodyPr wrap="square" rtlCol="0">
            <a:spAutoFit/>
          </a:bodyPr>
          <a:lstStyle/>
          <a:p>
            <a:pPr algn="l" defTabSz="914400">
              <a:lnSpc>
                <a:spcPct val="125000"/>
              </a:lnSpc>
              <a:spcBef>
                <a:spcPts val="0"/>
              </a:spcBef>
              <a:spcAft>
                <a:spcPts val="0"/>
              </a:spcAft>
              <a:defRPr/>
            </a:pPr>
            <a:r>
              <a:rPr lang="zh-CN" altLang="en-US" sz="4400" b="1" kern="0" dirty="0">
                <a:solidFill>
                  <a:schemeClr val="bg1"/>
                </a:solidFill>
                <a:latin typeface="楷体" panose="02010609060101010101" charset="-122"/>
                <a:ea typeface="楷体" panose="02010609060101010101" charset="-122"/>
                <a:sym typeface="+mn-ea"/>
              </a:rPr>
              <a:t> </a:t>
            </a:r>
            <a:r>
              <a:rPr lang="en-US" altLang="zh-CN" sz="4400" b="1" kern="0" dirty="0">
                <a:solidFill>
                  <a:schemeClr val="bg1"/>
                </a:solidFill>
                <a:latin typeface="楷体" panose="02010609060101010101" charset="-122"/>
                <a:ea typeface="楷体" panose="02010609060101010101" charset="-122"/>
                <a:sym typeface="+mn-ea"/>
              </a:rPr>
              <a:t>5.</a:t>
            </a:r>
            <a:r>
              <a:rPr lang="zh-CN" altLang="en-US" sz="4400" b="1" kern="0" dirty="0">
                <a:solidFill>
                  <a:schemeClr val="bg1"/>
                </a:solidFill>
                <a:latin typeface="楷体" panose="02010609060101010101" charset="-122"/>
                <a:ea typeface="楷体" panose="02010609060101010101" charset="-122"/>
                <a:sym typeface="+mn-ea"/>
              </a:rPr>
              <a:t>曹高泉同学澳大利亚续硕经历分享</a:t>
            </a:r>
          </a:p>
        </p:txBody>
      </p:sp>
    </p:spTree>
    <p:extLst>
      <p:ext uri="{BB962C8B-B14F-4D97-AF65-F5344CB8AC3E}">
        <p14:creationId xmlns:p14="http://schemas.microsoft.com/office/powerpoint/2010/main" val="253526472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Tree>
    <p:extLst>
      <p:ext uri="{BB962C8B-B14F-4D97-AF65-F5344CB8AC3E}">
        <p14:creationId xmlns:p14="http://schemas.microsoft.com/office/powerpoint/2010/main" val="287626083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Tree>
    <p:extLst>
      <p:ext uri="{BB962C8B-B14F-4D97-AF65-F5344CB8AC3E}">
        <p14:creationId xmlns:p14="http://schemas.microsoft.com/office/powerpoint/2010/main" val="156929116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Tree>
    <p:extLst>
      <p:ext uri="{BB962C8B-B14F-4D97-AF65-F5344CB8AC3E}">
        <p14:creationId xmlns:p14="http://schemas.microsoft.com/office/powerpoint/2010/main" val="426914514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Tree>
    <p:extLst>
      <p:ext uri="{BB962C8B-B14F-4D97-AF65-F5344CB8AC3E}">
        <p14:creationId xmlns:p14="http://schemas.microsoft.com/office/powerpoint/2010/main" val="133039113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3"/>
          <a:stretch>
            <a:fillRect/>
          </a:stretch>
        </p:blipFill>
        <p:spPr>
          <a:xfrm>
            <a:off x="635" y="0"/>
            <a:ext cx="12191365" cy="6987540"/>
          </a:xfrm>
          <a:prstGeom prst="rect">
            <a:avLst/>
          </a:prstGeom>
        </p:spPr>
      </p:pic>
    </p:spTree>
    <p:extLst>
      <p:ext uri="{BB962C8B-B14F-4D97-AF65-F5344CB8AC3E}">
        <p14:creationId xmlns:p14="http://schemas.microsoft.com/office/powerpoint/2010/main" val="311975883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3D935CEA-3688-7B24-1E07-F7FFB1CF8D42}"/>
              </a:ext>
            </a:extLst>
          </p:cNvPr>
          <p:cNvPicPr>
            <a:picLocks noChangeAspect="1"/>
          </p:cNvPicPr>
          <p:nvPr>
            <p:custDataLst>
              <p:tags r:id="rId1"/>
            </p:custDataLst>
          </p:nvPr>
        </p:nvPicPr>
        <p:blipFill>
          <a:blip r:embed="rId4"/>
          <a:stretch>
            <a:fillRect/>
          </a:stretch>
        </p:blipFill>
        <p:spPr>
          <a:xfrm>
            <a:off x="636" y="1"/>
            <a:ext cx="12191365" cy="6987540"/>
          </a:xfrm>
          <a:prstGeom prst="rect">
            <a:avLst/>
          </a:prstGeom>
        </p:spPr>
      </p:pic>
      <p:sp>
        <p:nvSpPr>
          <p:cNvPr id="9" name="文本框 8"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224341" y="2196422"/>
            <a:ext cx="7761931" cy="1733680"/>
          </a:xfrm>
          <a:prstGeom prst="rect">
            <a:avLst/>
          </a:prstGeom>
          <a:noFill/>
          <a:ln>
            <a:noFill/>
          </a:ln>
        </p:spPr>
        <p:txBody>
          <a:bodyPr wrap="square">
            <a:spAutoFit/>
          </a:bodyPr>
          <a:lstStyle>
            <a:lvl1pPr>
              <a:defRPr sz="1300">
                <a:solidFill>
                  <a:schemeClr val="tx1"/>
                </a:solidFill>
                <a:latin typeface="Arial" panose="020B0604020202090204" pitchFamily="34" charset="0"/>
                <a:ea typeface="微软雅黑" panose="020B0503020204020204" pitchFamily="34" charset="-122"/>
              </a:defRPr>
            </a:lvl1pPr>
            <a:lvl2pPr marL="742950" indent="-285750">
              <a:defRPr sz="1300">
                <a:solidFill>
                  <a:schemeClr val="tx1"/>
                </a:solidFill>
                <a:latin typeface="Arial" panose="020B0604020202090204" pitchFamily="34" charset="0"/>
                <a:ea typeface="微软雅黑" panose="020B0503020204020204" pitchFamily="34" charset="-122"/>
              </a:defRPr>
            </a:lvl2pPr>
            <a:lvl3pPr marL="1143000" indent="-228600">
              <a:defRPr sz="1300">
                <a:solidFill>
                  <a:schemeClr val="tx1"/>
                </a:solidFill>
                <a:latin typeface="Arial" panose="020B0604020202090204" pitchFamily="34" charset="0"/>
                <a:ea typeface="微软雅黑" panose="020B0503020204020204" pitchFamily="34" charset="-122"/>
              </a:defRPr>
            </a:lvl3pPr>
            <a:lvl4pPr marL="1600200" indent="-228600">
              <a:defRPr sz="1300">
                <a:solidFill>
                  <a:schemeClr val="tx1"/>
                </a:solidFill>
                <a:latin typeface="Arial" panose="020B0604020202090204" pitchFamily="34" charset="0"/>
                <a:ea typeface="微软雅黑" panose="020B0503020204020204" pitchFamily="34" charset="-122"/>
              </a:defRPr>
            </a:lvl4pPr>
            <a:lvl5pPr marL="2057400" indent="-228600">
              <a:defRPr sz="1300">
                <a:solidFill>
                  <a:schemeClr val="tx1"/>
                </a:solidFill>
                <a:latin typeface="Arial" panose="020B060402020209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9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9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9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90204" pitchFamily="34" charset="0"/>
                <a:ea typeface="微软雅黑" panose="020B0503020204020204" pitchFamily="34" charset="-122"/>
              </a:defRPr>
            </a:lvl9pPr>
          </a:lstStyle>
          <a:p>
            <a:pPr algn="ctr" defTabSz="685783" fontAlgn="base">
              <a:spcBef>
                <a:spcPct val="0"/>
              </a:spcBef>
              <a:spcAft>
                <a:spcPct val="0"/>
              </a:spcAft>
              <a:tabLst>
                <a:tab pos="2865895" algn="l"/>
              </a:tabLst>
            </a:pPr>
            <a:r>
              <a:rPr lang="en-US" altLang="zh-CN" sz="5333" b="1" dirty="0">
                <a:solidFill>
                  <a:schemeClr val="bg1"/>
                </a:solidFill>
                <a:latin typeface="华文仿宋" panose="02010600040101010101" pitchFamily="2" charset="-122"/>
                <a:ea typeface="华文仿宋" panose="02010600040101010101" pitchFamily="2" charset="-122"/>
                <a:sym typeface="Calibri" panose="020F0502020204030204" pitchFamily="34" charset="0"/>
              </a:rPr>
              <a:t>5.</a:t>
            </a:r>
            <a:r>
              <a:rPr lang="zh-CN" altLang="en-US" sz="5333" b="1" dirty="0">
                <a:solidFill>
                  <a:schemeClr val="bg1"/>
                </a:solidFill>
                <a:latin typeface="华文仿宋" panose="02010600040101010101" pitchFamily="2" charset="-122"/>
                <a:ea typeface="华文仿宋" panose="02010600040101010101" pitchFamily="2" charset="-122"/>
                <a:sym typeface="Calibri" panose="020F0502020204030204" pitchFamily="34" charset="0"/>
              </a:rPr>
              <a:t>境外硕士申请及雅思经验分享交流报告</a:t>
            </a:r>
          </a:p>
        </p:txBody>
      </p:sp>
      <p:cxnSp>
        <p:nvCxnSpPr>
          <p:cNvPr id="65" name="直接连接符 64"/>
          <p:cNvCxnSpPr/>
          <p:nvPr/>
        </p:nvCxnSpPr>
        <p:spPr>
          <a:xfrm>
            <a:off x="5872642" y="4155929"/>
            <a:ext cx="37272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3593350" y="4357215"/>
            <a:ext cx="468069" cy="4680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accent1"/>
              </a:solidFill>
              <a:latin typeface="+mj-ea"/>
              <a:ea typeface="+mj-ea"/>
            </a:endParaRPr>
          </a:p>
        </p:txBody>
      </p:sp>
      <p:sp>
        <p:nvSpPr>
          <p:cNvPr id="68" name="文本框 67"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4043692" y="4414915"/>
            <a:ext cx="2762533" cy="379656"/>
          </a:xfrm>
          <a:prstGeom prst="rect">
            <a:avLst/>
          </a:prstGeom>
          <a:noFill/>
          <a:ln>
            <a:noFill/>
          </a:ln>
        </p:spPr>
        <p:txBody>
          <a:bodyPr wrap="square">
            <a:spAutoFit/>
          </a:bodyPr>
          <a:lstStyle>
            <a:lvl1pPr>
              <a:defRPr sz="1300">
                <a:solidFill>
                  <a:schemeClr val="tx1"/>
                </a:solidFill>
                <a:latin typeface="Arial" panose="020B0604020202090204" pitchFamily="34" charset="0"/>
                <a:ea typeface="微软雅黑" panose="020B0503020204020204" pitchFamily="34" charset="-122"/>
              </a:defRPr>
            </a:lvl1pPr>
            <a:lvl2pPr marL="742950" indent="-285750">
              <a:defRPr sz="1300">
                <a:solidFill>
                  <a:schemeClr val="tx1"/>
                </a:solidFill>
                <a:latin typeface="Arial" panose="020B0604020202090204" pitchFamily="34" charset="0"/>
                <a:ea typeface="微软雅黑" panose="020B0503020204020204" pitchFamily="34" charset="-122"/>
              </a:defRPr>
            </a:lvl2pPr>
            <a:lvl3pPr marL="1143000" indent="-228600">
              <a:defRPr sz="1300">
                <a:solidFill>
                  <a:schemeClr val="tx1"/>
                </a:solidFill>
                <a:latin typeface="Arial" panose="020B0604020202090204" pitchFamily="34" charset="0"/>
                <a:ea typeface="微软雅黑" panose="020B0503020204020204" pitchFamily="34" charset="-122"/>
              </a:defRPr>
            </a:lvl3pPr>
            <a:lvl4pPr marL="1600200" indent="-228600">
              <a:defRPr sz="1300">
                <a:solidFill>
                  <a:schemeClr val="tx1"/>
                </a:solidFill>
                <a:latin typeface="Arial" panose="020B0604020202090204" pitchFamily="34" charset="0"/>
                <a:ea typeface="微软雅黑" panose="020B0503020204020204" pitchFamily="34" charset="-122"/>
              </a:defRPr>
            </a:lvl4pPr>
            <a:lvl5pPr marL="2057400" indent="-228600">
              <a:defRPr sz="1300">
                <a:solidFill>
                  <a:schemeClr val="tx1"/>
                </a:solidFill>
                <a:latin typeface="Arial" panose="020B060402020209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9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9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9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90204" pitchFamily="34" charset="0"/>
                <a:ea typeface="微软雅黑" panose="020B0503020204020204" pitchFamily="34" charset="-122"/>
              </a:defRPr>
            </a:lvl9pPr>
          </a:lstStyle>
          <a:p>
            <a:pPr defTabSz="685783" fontAlgn="base">
              <a:spcBef>
                <a:spcPct val="0"/>
              </a:spcBef>
              <a:spcAft>
                <a:spcPct val="0"/>
              </a:spcAft>
              <a:tabLst>
                <a:tab pos="2865895" algn="l"/>
              </a:tabLst>
            </a:pPr>
            <a:r>
              <a:rPr lang="zh-CN" altLang="en-US" sz="1867" dirty="0">
                <a:solidFill>
                  <a:schemeClr val="bg1"/>
                </a:solidFill>
                <a:latin typeface="华文仿宋" panose="02010600040101010101" pitchFamily="2" charset="-122"/>
                <a:ea typeface="华文仿宋" panose="02010600040101010101" pitchFamily="2" charset="-122"/>
                <a:sym typeface="Calibri" panose="020F0502020204030204" pitchFamily="34" charset="0"/>
              </a:rPr>
              <a:t>日期：</a:t>
            </a:r>
            <a:r>
              <a:rPr lang="en-US" altLang="zh-CN" sz="1867" dirty="0">
                <a:solidFill>
                  <a:schemeClr val="bg1"/>
                </a:solidFill>
                <a:latin typeface="华文仿宋" panose="02010600040101010101" pitchFamily="2" charset="-122"/>
                <a:ea typeface="华文仿宋" panose="02010600040101010101" pitchFamily="2" charset="-122"/>
                <a:sym typeface="Calibri" panose="020F0502020204030204" pitchFamily="34" charset="0"/>
              </a:rPr>
              <a:t>2024.5.21</a:t>
            </a:r>
            <a:endParaRPr lang="zh-CN" altLang="en-US" sz="1867" dirty="0">
              <a:solidFill>
                <a:schemeClr val="bg1"/>
              </a:solidFill>
              <a:latin typeface="华文仿宋" panose="02010600040101010101" pitchFamily="2" charset="-122"/>
              <a:ea typeface="华文仿宋" panose="02010600040101010101" pitchFamily="2" charset="-122"/>
              <a:sym typeface="Calibri" panose="020F0502020204030204" pitchFamily="34" charset="0"/>
            </a:endParaRPr>
          </a:p>
        </p:txBody>
      </p:sp>
      <p:sp>
        <p:nvSpPr>
          <p:cNvPr id="69" name="椭圆 68"/>
          <p:cNvSpPr/>
          <p:nvPr/>
        </p:nvSpPr>
        <p:spPr>
          <a:xfrm>
            <a:off x="6338156" y="4353146"/>
            <a:ext cx="468069" cy="4680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solidFill>
                <a:schemeClr val="accent1"/>
              </a:solidFill>
              <a:latin typeface="+mj-ea"/>
              <a:ea typeface="+mj-ea"/>
            </a:endParaRPr>
          </a:p>
        </p:txBody>
      </p:sp>
      <p:sp>
        <p:nvSpPr>
          <p:cNvPr id="70" name="文本框 69"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6788499" y="4410845"/>
            <a:ext cx="2762533" cy="379656"/>
          </a:xfrm>
          <a:prstGeom prst="rect">
            <a:avLst/>
          </a:prstGeom>
          <a:noFill/>
          <a:ln>
            <a:noFill/>
          </a:ln>
        </p:spPr>
        <p:txBody>
          <a:bodyPr wrap="square">
            <a:spAutoFit/>
          </a:bodyPr>
          <a:lstStyle>
            <a:lvl1pPr>
              <a:defRPr sz="1300">
                <a:solidFill>
                  <a:schemeClr val="tx1"/>
                </a:solidFill>
                <a:latin typeface="Arial" panose="020B0604020202090204" pitchFamily="34" charset="0"/>
                <a:ea typeface="微软雅黑" panose="020B0503020204020204" pitchFamily="34" charset="-122"/>
              </a:defRPr>
            </a:lvl1pPr>
            <a:lvl2pPr marL="742950" indent="-285750">
              <a:defRPr sz="1300">
                <a:solidFill>
                  <a:schemeClr val="tx1"/>
                </a:solidFill>
                <a:latin typeface="Arial" panose="020B0604020202090204" pitchFamily="34" charset="0"/>
                <a:ea typeface="微软雅黑" panose="020B0503020204020204" pitchFamily="34" charset="-122"/>
              </a:defRPr>
            </a:lvl2pPr>
            <a:lvl3pPr marL="1143000" indent="-228600">
              <a:defRPr sz="1300">
                <a:solidFill>
                  <a:schemeClr val="tx1"/>
                </a:solidFill>
                <a:latin typeface="Arial" panose="020B0604020202090204" pitchFamily="34" charset="0"/>
                <a:ea typeface="微软雅黑" panose="020B0503020204020204" pitchFamily="34" charset="-122"/>
              </a:defRPr>
            </a:lvl3pPr>
            <a:lvl4pPr marL="1600200" indent="-228600">
              <a:defRPr sz="1300">
                <a:solidFill>
                  <a:schemeClr val="tx1"/>
                </a:solidFill>
                <a:latin typeface="Arial" panose="020B0604020202090204" pitchFamily="34" charset="0"/>
                <a:ea typeface="微软雅黑" panose="020B0503020204020204" pitchFamily="34" charset="-122"/>
              </a:defRPr>
            </a:lvl4pPr>
            <a:lvl5pPr marL="2057400" indent="-228600">
              <a:defRPr sz="1300">
                <a:solidFill>
                  <a:schemeClr val="tx1"/>
                </a:solidFill>
                <a:latin typeface="Arial" panose="020B060402020209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9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9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9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90204" pitchFamily="34" charset="0"/>
                <a:ea typeface="微软雅黑" panose="020B0503020204020204" pitchFamily="34" charset="-122"/>
              </a:defRPr>
            </a:lvl9pPr>
          </a:lstStyle>
          <a:p>
            <a:pPr defTabSz="685783" fontAlgn="base">
              <a:spcBef>
                <a:spcPct val="0"/>
              </a:spcBef>
              <a:spcAft>
                <a:spcPct val="0"/>
              </a:spcAft>
              <a:tabLst>
                <a:tab pos="2865895" algn="l"/>
              </a:tabLst>
            </a:pPr>
            <a:r>
              <a:rPr lang="zh-CN" altLang="en-US" sz="1867" dirty="0">
                <a:solidFill>
                  <a:schemeClr val="bg1"/>
                </a:solidFill>
                <a:latin typeface="华文仿宋" panose="02010600040101010101" pitchFamily="2" charset="-122"/>
                <a:ea typeface="华文仿宋" panose="02010600040101010101" pitchFamily="2" charset="-122"/>
                <a:sym typeface="Calibri" panose="020F0502020204030204" pitchFamily="34" charset="0"/>
              </a:rPr>
              <a:t>报告人：</a:t>
            </a:r>
            <a:r>
              <a:rPr lang="zh-CN" altLang="en-US" sz="1867" b="1" dirty="0">
                <a:solidFill>
                  <a:schemeClr val="bg1"/>
                </a:solidFill>
                <a:latin typeface="华文仿宋" panose="02010600040101010101" pitchFamily="2" charset="-122"/>
                <a:ea typeface="华文仿宋" panose="02010600040101010101" pitchFamily="2" charset="-122"/>
                <a:sym typeface="Calibri" panose="020F0502020204030204" pitchFamily="34" charset="0"/>
              </a:rPr>
              <a:t>史迪威</a:t>
            </a:r>
          </a:p>
        </p:txBody>
      </p:sp>
      <p:grpSp>
        <p:nvGrpSpPr>
          <p:cNvPr id="72" name="Group 59"/>
          <p:cNvGrpSpPr>
            <a:grpSpLocks noChangeAspect="1"/>
          </p:cNvGrpSpPr>
          <p:nvPr/>
        </p:nvGrpSpPr>
        <p:grpSpPr bwMode="auto">
          <a:xfrm>
            <a:off x="3678855" y="4430852"/>
            <a:ext cx="290891" cy="317537"/>
            <a:chOff x="1066" y="1985"/>
            <a:chExt cx="262" cy="286"/>
          </a:xfrm>
          <a:solidFill>
            <a:schemeClr val="bg1"/>
          </a:solidFill>
        </p:grpSpPr>
        <p:sp>
          <p:nvSpPr>
            <p:cNvPr id="74"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latin typeface="+mj-ea"/>
                <a:ea typeface="+mj-ea"/>
              </a:endParaRPr>
            </a:p>
          </p:txBody>
        </p:sp>
        <p:sp>
          <p:nvSpPr>
            <p:cNvPr id="75"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latin typeface="+mj-ea"/>
                <a:ea typeface="+mj-ea"/>
              </a:endParaRPr>
            </a:p>
          </p:txBody>
        </p:sp>
        <p:sp>
          <p:nvSpPr>
            <p:cNvPr id="76"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latin typeface="+mj-ea"/>
                <a:ea typeface="+mj-ea"/>
              </a:endParaRPr>
            </a:p>
          </p:txBody>
        </p:sp>
        <p:sp>
          <p:nvSpPr>
            <p:cNvPr id="77"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accent1"/>
                </a:solidFill>
                <a:latin typeface="+mj-ea"/>
                <a:ea typeface="+mj-ea"/>
              </a:endParaRPr>
            </a:p>
          </p:txBody>
        </p:sp>
      </p:grpSp>
      <p:grpSp>
        <p:nvGrpSpPr>
          <p:cNvPr id="79" name="Group 66"/>
          <p:cNvGrpSpPr>
            <a:grpSpLocks noChangeAspect="1"/>
          </p:cNvGrpSpPr>
          <p:nvPr/>
        </p:nvGrpSpPr>
        <p:grpSpPr bwMode="auto">
          <a:xfrm>
            <a:off x="6444134" y="4451201"/>
            <a:ext cx="256116" cy="277284"/>
            <a:chOff x="2111" y="2322"/>
            <a:chExt cx="121" cy="131"/>
          </a:xfrm>
          <a:solidFill>
            <a:schemeClr val="bg1"/>
          </a:solidFill>
        </p:grpSpPr>
        <p:sp>
          <p:nvSpPr>
            <p:cNvPr id="81"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121920" tIns="60960" rIns="121920" bIns="60960" numCol="1" anchor="t" anchorCtr="0" compatLnSpc="1"/>
            <a:lstStyle/>
            <a:p>
              <a:endParaRPr lang="zh-CN" altLang="en-US" sz="2400">
                <a:solidFill>
                  <a:schemeClr val="accent1"/>
                </a:solidFill>
                <a:latin typeface="+mj-ea"/>
                <a:ea typeface="+mj-ea"/>
              </a:endParaRPr>
            </a:p>
          </p:txBody>
        </p:sp>
        <p:sp>
          <p:nvSpPr>
            <p:cNvPr id="82"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121920" tIns="60960" rIns="121920" bIns="60960" numCol="1" anchor="t" anchorCtr="0" compatLnSpc="1"/>
            <a:lstStyle/>
            <a:p>
              <a:endParaRPr lang="zh-CN" altLang="en-US" sz="2400">
                <a:solidFill>
                  <a:schemeClr val="accent1"/>
                </a:solidFill>
                <a:latin typeface="+mj-ea"/>
                <a:ea typeface="+mj-ea"/>
              </a:endParaRPr>
            </a:p>
          </p:txBody>
        </p:sp>
        <p:sp>
          <p:nvSpPr>
            <p:cNvPr id="83"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121920" tIns="60960" rIns="121920" bIns="60960" numCol="1" anchor="t" anchorCtr="0" compatLnSpc="1"/>
            <a:lstStyle/>
            <a:p>
              <a:endParaRPr lang="zh-CN" altLang="en-US" sz="2400">
                <a:solidFill>
                  <a:schemeClr val="accent1"/>
                </a:solidFill>
                <a:latin typeface="+mj-ea"/>
                <a:ea typeface="+mj-ea"/>
              </a:endParaRPr>
            </a:p>
          </p:txBody>
        </p:sp>
      </p:grpSp>
      <p:sp>
        <p:nvSpPr>
          <p:cNvPr id="3" name="文本框 2"/>
          <p:cNvSpPr txBox="1"/>
          <p:nvPr/>
        </p:nvSpPr>
        <p:spPr>
          <a:xfrm>
            <a:off x="3138594" y="5083387"/>
            <a:ext cx="6595533" cy="830997"/>
          </a:xfrm>
          <a:prstGeom prst="rect">
            <a:avLst/>
          </a:prstGeom>
          <a:noFill/>
        </p:spPr>
        <p:txBody>
          <a:bodyPr wrap="square" rtlCol="0">
            <a:spAutoFit/>
          </a:bodyPr>
          <a:lstStyle/>
          <a:p>
            <a:r>
              <a:rPr lang="zh-CN" altLang="en-US" sz="2400" dirty="0">
                <a:latin typeface="华文仿宋" panose="02010600040101010101" pitchFamily="2" charset="-122"/>
                <a:ea typeface="华文仿宋" panose="02010600040101010101" pitchFamily="2" charset="-122"/>
                <a:cs typeface="汉仪青云简" panose="00020600040101010101" charset="-122"/>
              </a:rPr>
              <a:t>香港城市大学</a:t>
            </a:r>
            <a:r>
              <a:rPr lang="en-US" altLang="zh-CN" sz="2400" dirty="0">
                <a:latin typeface="华文仿宋" panose="02010600040101010101" pitchFamily="2" charset="-122"/>
                <a:ea typeface="华文仿宋" panose="02010600040101010101" pitchFamily="2" charset="-122"/>
                <a:cs typeface="汉仪青云简" panose="00020600040101010101" charset="-122"/>
              </a:rPr>
              <a:t> </a:t>
            </a:r>
            <a:r>
              <a:rPr lang="zh-CN" altLang="en-US" sz="2400" dirty="0">
                <a:latin typeface="华文仿宋" panose="02010600040101010101" pitchFamily="2" charset="-122"/>
                <a:ea typeface="华文仿宋" panose="02010600040101010101" pitchFamily="2" charset="-122"/>
                <a:cs typeface="汉仪青云简" panose="00020600040101010101" charset="-122"/>
              </a:rPr>
              <a:t>文学院</a:t>
            </a:r>
            <a:r>
              <a:rPr lang="en-US" altLang="zh-CN" sz="2400" dirty="0">
                <a:latin typeface="华文仿宋" panose="02010600040101010101" pitchFamily="2" charset="-122"/>
                <a:ea typeface="华文仿宋" panose="02010600040101010101" pitchFamily="2" charset="-122"/>
                <a:cs typeface="汉仪青云简" panose="00020600040101010101" charset="-122"/>
              </a:rPr>
              <a:t> </a:t>
            </a:r>
            <a:r>
              <a:rPr lang="zh-CN" altLang="en-US" sz="2400" dirty="0">
                <a:latin typeface="华文仿宋" panose="02010600040101010101" pitchFamily="2" charset="-122"/>
                <a:ea typeface="华文仿宋" panose="02010600040101010101" pitchFamily="2" charset="-122"/>
                <a:cs typeface="汉仪青云简" panose="00020600040101010101" charset="-122"/>
              </a:rPr>
              <a:t>语言学与翻译系</a:t>
            </a:r>
            <a:r>
              <a:rPr lang="en-US" altLang="zh-CN" sz="2400" dirty="0">
                <a:latin typeface="华文仿宋" panose="02010600040101010101" pitchFamily="2" charset="-122"/>
                <a:ea typeface="华文仿宋" panose="02010600040101010101" pitchFamily="2" charset="-122"/>
                <a:cs typeface="汉仪青云简" panose="00020600040101010101" charset="-122"/>
              </a:rPr>
              <a:t> </a:t>
            </a:r>
            <a:r>
              <a:rPr lang="zh-CN" altLang="en-US" sz="2400" b="1" dirty="0">
                <a:solidFill>
                  <a:schemeClr val="bg1"/>
                </a:solidFill>
                <a:latin typeface="华文仿宋" panose="02010600040101010101" pitchFamily="2" charset="-122"/>
                <a:ea typeface="华文仿宋" panose="02010600040101010101" pitchFamily="2" charset="-122"/>
                <a:cs typeface="汉仪青云简" panose="00020600040101010101" charset="-122"/>
              </a:rPr>
              <a:t>语言研究（普通语言学）</a:t>
            </a:r>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7" grpId="0" animBg="1"/>
      <p:bldP spid="68" grpId="0"/>
      <p:bldP spid="69" grpId="0" animBg="1"/>
      <p:bldP spid="7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2F49831-6B34-D0CD-8C61-E7EC162BA6B4}"/>
              </a:ext>
            </a:extLst>
          </p:cNvPr>
          <p:cNvPicPr>
            <a:picLocks noChangeAspect="1"/>
          </p:cNvPicPr>
          <p:nvPr>
            <p:custDataLst>
              <p:tags r:id="rId1"/>
            </p:custDataLst>
          </p:nvPr>
        </p:nvPicPr>
        <p:blipFill>
          <a:blip r:embed="rId3"/>
          <a:stretch>
            <a:fillRect/>
          </a:stretch>
        </p:blipFill>
        <p:spPr>
          <a:xfrm>
            <a:off x="636" y="1"/>
            <a:ext cx="12191365" cy="6987540"/>
          </a:xfrm>
          <a:prstGeom prst="rect">
            <a:avLst/>
          </a:prstGeom>
        </p:spPr>
      </p:pic>
      <p:sp>
        <p:nvSpPr>
          <p:cNvPr id="3" name="文本框 93"/>
          <p:cNvSpPr txBox="1"/>
          <p:nvPr/>
        </p:nvSpPr>
        <p:spPr>
          <a:xfrm>
            <a:off x="906072" y="994309"/>
            <a:ext cx="11285929" cy="5736507"/>
          </a:xfrm>
          <a:prstGeom prst="rect">
            <a:avLst/>
          </a:prstGeom>
          <a:noFill/>
        </p:spPr>
        <p:txBody>
          <a:bodyPr wrap="square" rtlCol="0">
            <a:spAutoFit/>
          </a:bodyPr>
          <a:lstStyle/>
          <a:p>
            <a:r>
              <a:rPr lang="zh-CN" altLang="en-US" sz="1467" b="1" dirty="0">
                <a:latin typeface="华文仿宋" panose="02010600040101010101" pitchFamily="2" charset="-122"/>
                <a:ea typeface="华文仿宋" panose="02010600040101010101" pitchFamily="2" charset="-122"/>
              </a:rPr>
              <a:t>个人情况</a:t>
            </a:r>
            <a:endParaRPr lang="en-US" altLang="zh-CN" sz="1467" b="1" dirty="0">
              <a:latin typeface="华文仿宋" panose="02010600040101010101" pitchFamily="2" charset="-122"/>
              <a:ea typeface="华文仿宋" panose="02010600040101010101" pitchFamily="2" charset="-122"/>
            </a:endParaRPr>
          </a:p>
          <a:p>
            <a:endParaRPr lang="en-US" altLang="zh-CN" sz="1467" b="1" dirty="0">
              <a:solidFill>
                <a:srgbClr val="404040"/>
              </a:solidFill>
              <a:latin typeface="华文仿宋" panose="02010600040101010101" pitchFamily="2" charset="-122"/>
              <a:ea typeface="华文仿宋" panose="02010600040101010101" pitchFamily="2" charset="-122"/>
            </a:endParaRPr>
          </a:p>
          <a:p>
            <a:r>
              <a:rPr lang="zh-CN" altLang="en-US" sz="1467" b="1" dirty="0">
                <a:latin typeface="华文仿宋" panose="02010600040101010101" pitchFamily="2" charset="-122"/>
                <a:ea typeface="华文仿宋" panose="02010600040101010101" pitchFamily="2" charset="-122"/>
              </a:rPr>
              <a:t>姓名</a:t>
            </a:r>
            <a:r>
              <a:rPr lang="zh-CN" altLang="en-US" sz="1467" b="1" dirty="0">
                <a:solidFill>
                  <a:srgbClr val="404040"/>
                </a:solidFill>
                <a:latin typeface="华文仿宋" panose="02010600040101010101" pitchFamily="2" charset="-122"/>
                <a:ea typeface="华文仿宋" panose="02010600040101010101" pitchFamily="2" charset="-122"/>
              </a:rPr>
              <a:t>：</a:t>
            </a:r>
            <a:r>
              <a:rPr lang="zh-CN" altLang="en-US" sz="1467" dirty="0">
                <a:latin typeface="华文仿宋" panose="02010600040101010101" pitchFamily="2" charset="-122"/>
                <a:ea typeface="华文仿宋" panose="02010600040101010101" pitchFamily="2" charset="-122"/>
              </a:rPr>
              <a:t>史迪威</a:t>
            </a:r>
            <a:endParaRPr lang="en-US" altLang="zh-CN" sz="1467" dirty="0">
              <a:latin typeface="华文仿宋" panose="02010600040101010101" pitchFamily="2" charset="-122"/>
              <a:ea typeface="华文仿宋" panose="02010600040101010101" pitchFamily="2" charset="-122"/>
            </a:endParaRPr>
          </a:p>
          <a:p>
            <a:endParaRPr lang="en-US" altLang="zh-CN" sz="1467" b="1" dirty="0">
              <a:solidFill>
                <a:srgbClr val="404040"/>
              </a:solidFill>
              <a:latin typeface="华文仿宋" panose="02010600040101010101" pitchFamily="2" charset="-122"/>
              <a:ea typeface="华文仿宋" panose="02010600040101010101" pitchFamily="2" charset="-122"/>
            </a:endParaRPr>
          </a:p>
          <a:p>
            <a:r>
              <a:rPr lang="zh-CN" altLang="en-US" sz="1467" b="1" dirty="0">
                <a:latin typeface="华文仿宋" panose="02010600040101010101" pitchFamily="2" charset="-122"/>
                <a:ea typeface="华文仿宋" panose="02010600040101010101" pitchFamily="2" charset="-122"/>
              </a:rPr>
              <a:t>本科专业</a:t>
            </a:r>
            <a:r>
              <a:rPr lang="zh-CN" altLang="en-US" sz="1467" b="1" dirty="0">
                <a:solidFill>
                  <a:srgbClr val="404040"/>
                </a:solidFill>
                <a:latin typeface="华文仿宋" panose="02010600040101010101" pitchFamily="2" charset="-122"/>
                <a:ea typeface="华文仿宋" panose="02010600040101010101" pitchFamily="2" charset="-122"/>
              </a:rPr>
              <a:t>：</a:t>
            </a:r>
            <a:r>
              <a:rPr lang="zh-CN" altLang="en-US" sz="1467" dirty="0">
                <a:latin typeface="华文仿宋" panose="02010600040101010101" pitchFamily="2" charset="-122"/>
                <a:ea typeface="华文仿宋" panose="02010600040101010101" pitchFamily="2" charset="-122"/>
              </a:rPr>
              <a:t>商务英语（中美合作）</a:t>
            </a:r>
            <a:endParaRPr lang="en-US" altLang="zh-CN" sz="1467" dirty="0">
              <a:latin typeface="华文仿宋" panose="02010600040101010101" pitchFamily="2" charset="-122"/>
              <a:ea typeface="华文仿宋" panose="02010600040101010101" pitchFamily="2" charset="-122"/>
            </a:endParaRPr>
          </a:p>
          <a:p>
            <a:endParaRPr lang="en-US" altLang="zh-CN" sz="1467" b="1" dirty="0">
              <a:solidFill>
                <a:srgbClr val="404040"/>
              </a:solidFill>
              <a:latin typeface="华文仿宋" panose="02010600040101010101" pitchFamily="2" charset="-122"/>
              <a:ea typeface="华文仿宋" panose="02010600040101010101" pitchFamily="2" charset="-122"/>
            </a:endParaRPr>
          </a:p>
          <a:p>
            <a:r>
              <a:rPr lang="zh-CN" altLang="en-US" sz="1467" b="1" dirty="0">
                <a:latin typeface="华文仿宋" panose="02010600040101010101" pitchFamily="2" charset="-122"/>
                <a:ea typeface="华文仿宋" panose="02010600040101010101" pitchFamily="2" charset="-122"/>
              </a:rPr>
              <a:t>获得</a:t>
            </a:r>
            <a:r>
              <a:rPr lang="en-US" altLang="zh-CN" sz="1467" b="1" dirty="0">
                <a:latin typeface="华文仿宋" panose="02010600040101010101" pitchFamily="2" charset="-122"/>
                <a:ea typeface="华文仿宋" panose="02010600040101010101" pitchFamily="2" charset="-122"/>
              </a:rPr>
              <a:t>offer</a:t>
            </a:r>
            <a:r>
              <a:rPr lang="zh-CN" altLang="en-US" sz="1467" b="1" dirty="0">
                <a:latin typeface="华文仿宋" panose="02010600040101010101" pitchFamily="2" charset="-122"/>
                <a:ea typeface="华文仿宋" panose="02010600040101010101" pitchFamily="2" charset="-122"/>
              </a:rPr>
              <a:t>情况：</a:t>
            </a:r>
            <a:endParaRPr lang="en-US" altLang="zh-CN" sz="1467" b="1" dirty="0">
              <a:latin typeface="华文仿宋" panose="02010600040101010101" pitchFamily="2" charset="-122"/>
              <a:ea typeface="华文仿宋" panose="02010600040101010101" pitchFamily="2" charset="-122"/>
            </a:endParaRPr>
          </a:p>
          <a:p>
            <a:r>
              <a:rPr lang="zh-CN" altLang="en-US" sz="1467" dirty="0">
                <a:latin typeface="华文仿宋" panose="02010600040101010101" pitchFamily="2" charset="-122"/>
                <a:ea typeface="华文仿宋" panose="02010600040101010101" pitchFamily="2" charset="-122"/>
              </a:rPr>
              <a:t>香港城市大学 语言研究专业（最终选择 </a:t>
            </a:r>
            <a:r>
              <a:rPr lang="en-US" altLang="zh-CN" sz="1467" dirty="0">
                <a:latin typeface="华文仿宋" panose="02010600040101010101" pitchFamily="2" charset="-122"/>
                <a:ea typeface="华文仿宋" panose="02010600040101010101" pitchFamily="2" charset="-122"/>
              </a:rPr>
              <a:t>QS</a:t>
            </a:r>
            <a:r>
              <a:rPr lang="zh-CN" altLang="en-US" sz="1467" dirty="0">
                <a:latin typeface="华文仿宋" panose="02010600040101010101" pitchFamily="2" charset="-122"/>
                <a:ea typeface="华文仿宋" panose="02010600040101010101" pitchFamily="2" charset="-122"/>
              </a:rPr>
              <a:t>世界排名</a:t>
            </a:r>
            <a:r>
              <a:rPr lang="en-US" altLang="zh-CN" sz="1467" dirty="0">
                <a:latin typeface="华文仿宋" panose="02010600040101010101" pitchFamily="2" charset="-122"/>
                <a:ea typeface="华文仿宋" panose="02010600040101010101" pitchFamily="2" charset="-122"/>
              </a:rPr>
              <a:t>53 </a:t>
            </a:r>
            <a:r>
              <a:rPr lang="zh-CN" altLang="en-US" sz="1467" dirty="0">
                <a:latin typeface="华文仿宋" panose="02010600040101010101" pitchFamily="2" charset="-122"/>
                <a:ea typeface="华文仿宋" panose="02010600040101010101" pitchFamily="2" charset="-122"/>
              </a:rPr>
              <a:t>语言学排名全球</a:t>
            </a:r>
            <a:r>
              <a:rPr lang="en-US" altLang="zh-CN" sz="1467" dirty="0">
                <a:latin typeface="华文仿宋" panose="02010600040101010101" pitchFamily="2" charset="-122"/>
                <a:ea typeface="华文仿宋" panose="02010600040101010101" pitchFamily="2" charset="-122"/>
              </a:rPr>
              <a:t>30</a:t>
            </a:r>
            <a:r>
              <a:rPr lang="zh-CN" altLang="en-US" sz="1467" dirty="0">
                <a:latin typeface="华文仿宋" panose="02010600040101010101" pitchFamily="2" charset="-122"/>
                <a:ea typeface="华文仿宋" panose="02010600040101010101" pitchFamily="2" charset="-122"/>
              </a:rPr>
              <a:t>）</a:t>
            </a:r>
            <a:endParaRPr lang="en-US" altLang="zh-CN" sz="1467" dirty="0">
              <a:latin typeface="华文仿宋" panose="02010600040101010101" pitchFamily="2" charset="-122"/>
              <a:ea typeface="华文仿宋" panose="02010600040101010101" pitchFamily="2" charset="-122"/>
            </a:endParaRPr>
          </a:p>
          <a:p>
            <a:r>
              <a:rPr lang="zh-CN" altLang="en-US" sz="1467" dirty="0">
                <a:latin typeface="华文仿宋" panose="02010600040101010101" pitchFamily="2" charset="-122"/>
                <a:ea typeface="华文仿宋" panose="02010600040101010101" pitchFamily="2" charset="-122"/>
              </a:rPr>
              <a:t>香港浸会大学 语言研究专业（有条件奖学金）</a:t>
            </a:r>
            <a:endParaRPr lang="en-US" altLang="zh-CN" sz="1467" dirty="0">
              <a:latin typeface="华文仿宋" panose="02010600040101010101" pitchFamily="2" charset="-122"/>
              <a:ea typeface="华文仿宋" panose="02010600040101010101" pitchFamily="2" charset="-122"/>
            </a:endParaRPr>
          </a:p>
          <a:p>
            <a:r>
              <a:rPr lang="zh-CN" altLang="en-US" sz="1467" dirty="0">
                <a:latin typeface="华文仿宋" panose="02010600040101010101" pitchFamily="2" charset="-122"/>
                <a:ea typeface="华文仿宋" panose="02010600040101010101" pitchFamily="2" charset="-122"/>
              </a:rPr>
              <a:t>宁波诺丁汉大学 国际商务专业（有条件录取）</a:t>
            </a:r>
            <a:endParaRPr lang="en-US" altLang="zh-CN" sz="1467" dirty="0">
              <a:latin typeface="华文仿宋" panose="02010600040101010101" pitchFamily="2" charset="-122"/>
              <a:ea typeface="华文仿宋" panose="02010600040101010101" pitchFamily="2" charset="-122"/>
            </a:endParaRPr>
          </a:p>
          <a:p>
            <a:r>
              <a:rPr lang="zh-CN" altLang="en-US" sz="1467" dirty="0">
                <a:latin typeface="华文仿宋" panose="02010600040101010101" pitchFamily="2" charset="-122"/>
                <a:ea typeface="华文仿宋" panose="02010600040101010101" pitchFamily="2" charset="-122"/>
              </a:rPr>
              <a:t>西交利物浦大学 </a:t>
            </a:r>
            <a:r>
              <a:rPr lang="en-US" altLang="zh-CN" sz="1467" dirty="0">
                <a:latin typeface="华文仿宋" panose="02010600040101010101" pitchFamily="2" charset="-122"/>
                <a:ea typeface="华文仿宋" panose="02010600040101010101" pitchFamily="2" charset="-122"/>
              </a:rPr>
              <a:t>TESOL</a:t>
            </a:r>
            <a:r>
              <a:rPr lang="zh-CN" altLang="en-US" sz="1467" dirty="0">
                <a:latin typeface="华文仿宋" panose="02010600040101010101" pitchFamily="2" charset="-122"/>
                <a:ea typeface="华文仿宋" panose="02010600040101010101" pitchFamily="2" charset="-122"/>
              </a:rPr>
              <a:t>专业（对外英语教学）</a:t>
            </a:r>
            <a:endParaRPr lang="en-US" altLang="zh-CN" sz="1467" dirty="0">
              <a:latin typeface="华文仿宋" panose="02010600040101010101" pitchFamily="2" charset="-122"/>
              <a:ea typeface="华文仿宋" panose="02010600040101010101" pitchFamily="2" charset="-122"/>
            </a:endParaRPr>
          </a:p>
          <a:p>
            <a:r>
              <a:rPr lang="zh-CN" altLang="en-US" sz="1467" b="1" dirty="0">
                <a:solidFill>
                  <a:srgbClr val="404040"/>
                </a:solidFill>
                <a:latin typeface="华文仿宋" panose="02010600040101010101" pitchFamily="2" charset="-122"/>
                <a:ea typeface="华文仿宋" panose="02010600040101010101" pitchFamily="2" charset="-122"/>
              </a:rPr>
              <a:t> </a:t>
            </a:r>
            <a:endParaRPr lang="en-US" altLang="zh-CN" sz="1467" b="1" dirty="0">
              <a:solidFill>
                <a:srgbClr val="404040"/>
              </a:solidFill>
              <a:latin typeface="华文仿宋" panose="02010600040101010101" pitchFamily="2" charset="-122"/>
              <a:ea typeface="华文仿宋" panose="02010600040101010101" pitchFamily="2" charset="-122"/>
            </a:endParaRPr>
          </a:p>
          <a:p>
            <a:r>
              <a:rPr lang="zh-CN" altLang="en-US" sz="1467" b="1" dirty="0">
                <a:latin typeface="华文仿宋" panose="02010600040101010101" pitchFamily="2" charset="-122"/>
                <a:ea typeface="华文仿宋" panose="02010600040101010101" pitchFamily="2" charset="-122"/>
              </a:rPr>
              <a:t>申请时个人情况</a:t>
            </a:r>
            <a:r>
              <a:rPr lang="zh-CN" altLang="en-US" sz="1467" b="1" dirty="0">
                <a:solidFill>
                  <a:srgbClr val="404040"/>
                </a:solidFill>
                <a:latin typeface="华文仿宋" panose="02010600040101010101" pitchFamily="2" charset="-122"/>
                <a:ea typeface="华文仿宋" panose="02010600040101010101" pitchFamily="2" charset="-122"/>
              </a:rPr>
              <a:t>：</a:t>
            </a:r>
            <a:endParaRPr lang="en-US" altLang="zh-CN" sz="1467" b="1" dirty="0">
              <a:solidFill>
                <a:srgbClr val="404040"/>
              </a:solidFill>
              <a:latin typeface="华文仿宋" panose="02010600040101010101" pitchFamily="2" charset="-122"/>
              <a:ea typeface="华文仿宋" panose="02010600040101010101" pitchFamily="2" charset="-122"/>
            </a:endParaRPr>
          </a:p>
          <a:p>
            <a:r>
              <a:rPr lang="zh-CN" altLang="en-US" sz="1467" u="sng" dirty="0">
                <a:solidFill>
                  <a:srgbClr val="FF0000"/>
                </a:solidFill>
                <a:latin typeface="华文仿宋" panose="02010600040101010101" pitchFamily="2" charset="-122"/>
                <a:ea typeface="华文仿宋" panose="02010600040101010101" pitchFamily="2" charset="-122"/>
              </a:rPr>
              <a:t>本科成绩平均分</a:t>
            </a:r>
            <a:r>
              <a:rPr lang="en-US" altLang="zh-CN" sz="1467" u="sng" dirty="0">
                <a:solidFill>
                  <a:srgbClr val="FF0000"/>
                </a:solidFill>
                <a:latin typeface="华文仿宋" panose="02010600040101010101" pitchFamily="2" charset="-122"/>
                <a:ea typeface="华文仿宋" panose="02010600040101010101" pitchFamily="2" charset="-122"/>
              </a:rPr>
              <a:t>88.31 </a:t>
            </a:r>
            <a:r>
              <a:rPr lang="zh-CN" altLang="en-US" sz="1467" u="sng" dirty="0">
                <a:solidFill>
                  <a:srgbClr val="FF0000"/>
                </a:solidFill>
                <a:latin typeface="华文仿宋" panose="02010600040101010101" pitchFamily="2" charset="-122"/>
                <a:ea typeface="华文仿宋" panose="02010600040101010101" pitchFamily="2" charset="-122"/>
              </a:rPr>
              <a:t>雅思</a:t>
            </a:r>
            <a:r>
              <a:rPr lang="en-US" altLang="zh-CN" sz="1467" u="sng" dirty="0">
                <a:solidFill>
                  <a:srgbClr val="FF0000"/>
                </a:solidFill>
                <a:latin typeface="华文仿宋" panose="02010600040101010101" pitchFamily="2" charset="-122"/>
                <a:ea typeface="华文仿宋" panose="02010600040101010101" pitchFamily="2" charset="-122"/>
              </a:rPr>
              <a:t>7</a:t>
            </a:r>
            <a:r>
              <a:rPr lang="zh-CN" altLang="en-US" sz="1467" u="sng" dirty="0">
                <a:solidFill>
                  <a:srgbClr val="FF0000"/>
                </a:solidFill>
                <a:latin typeface="华文仿宋" panose="02010600040101010101" pitchFamily="2" charset="-122"/>
                <a:ea typeface="华文仿宋" panose="02010600040101010101" pitchFamily="2" charset="-122"/>
              </a:rPr>
              <a:t>分</a:t>
            </a:r>
            <a:r>
              <a:rPr lang="zh-CN" altLang="en-US" sz="1467" dirty="0">
                <a:solidFill>
                  <a:srgbClr val="404040"/>
                </a:solidFill>
                <a:latin typeface="华文仿宋" panose="02010600040101010101" pitchFamily="2" charset="-122"/>
                <a:ea typeface="华文仿宋" panose="02010600040101010101" pitchFamily="2" charset="-122"/>
              </a:rPr>
              <a:t> </a:t>
            </a:r>
            <a:r>
              <a:rPr lang="zh-CN" altLang="en-US" sz="1467" dirty="0">
                <a:latin typeface="华文仿宋" panose="02010600040101010101" pitchFamily="2" charset="-122"/>
                <a:ea typeface="华文仿宋" panose="02010600040101010101" pitchFamily="2" charset="-122"/>
              </a:rPr>
              <a:t>四段实习 专业第二 大英赛英语专业组国家二等奖 省级奖项两</a:t>
            </a:r>
            <a:r>
              <a:rPr lang="zh-CN" altLang="en-US" sz="1467" b="1" dirty="0">
                <a:solidFill>
                  <a:schemeClr val="bg1"/>
                </a:solidFill>
                <a:latin typeface="华文仿宋" panose="02010600040101010101" pitchFamily="2" charset="-122"/>
                <a:ea typeface="华文仿宋" panose="02010600040101010101" pitchFamily="2" charset="-122"/>
              </a:rPr>
              <a:t>个 校院级比赛一二三等数十项 校级立项一</a:t>
            </a:r>
            <a:r>
              <a:rPr lang="zh-CN" altLang="en-US" sz="1467" dirty="0">
                <a:latin typeface="华文仿宋" panose="02010600040101010101" pitchFamily="2" charset="-122"/>
                <a:ea typeface="华文仿宋" panose="02010600040101010101" pitchFamily="2" charset="-122"/>
              </a:rPr>
              <a:t>项 阜阳市优秀学生干部 连续三年三好学生 优秀学生干部一次 优秀团干一次</a:t>
            </a:r>
            <a:r>
              <a:rPr lang="en-US" altLang="zh-CN" sz="1467" dirty="0">
                <a:latin typeface="华文仿宋" panose="02010600040101010101" pitchFamily="2" charset="-122"/>
                <a:ea typeface="华文仿宋" panose="02010600040101010101" pitchFamily="2" charset="-122"/>
              </a:rPr>
              <a:t> </a:t>
            </a:r>
            <a:r>
              <a:rPr lang="zh-CN" altLang="en-US" sz="1467" dirty="0">
                <a:latin typeface="华文仿宋" panose="02010600040101010101" pitchFamily="2" charset="-122"/>
                <a:ea typeface="华文仿宋" panose="02010600040101010101" pitchFamily="2" charset="-122"/>
              </a:rPr>
              <a:t>两次一等奖学金 </a:t>
            </a:r>
            <a:r>
              <a:rPr lang="zh-CN" altLang="en-US" sz="1467" b="1" dirty="0">
                <a:solidFill>
                  <a:schemeClr val="bg1"/>
                </a:solidFill>
                <a:latin typeface="华文仿宋" panose="02010600040101010101" pitchFamily="2" charset="-122"/>
                <a:ea typeface="华文仿宋" panose="02010600040101010101" pitchFamily="2" charset="-122"/>
              </a:rPr>
              <a:t>一次二等奖学金 </a:t>
            </a:r>
            <a:r>
              <a:rPr lang="en-US" altLang="zh-CN" sz="1467" b="1" dirty="0">
                <a:solidFill>
                  <a:schemeClr val="bg1"/>
                </a:solidFill>
                <a:latin typeface="华文仿宋" panose="02010600040101010101" pitchFamily="2" charset="-122"/>
                <a:ea typeface="华文仿宋" panose="02010600040101010101" pitchFamily="2" charset="-122"/>
              </a:rPr>
              <a:t>BEC</a:t>
            </a:r>
            <a:r>
              <a:rPr lang="zh-CN" altLang="en-US" sz="1467" b="1" dirty="0">
                <a:solidFill>
                  <a:schemeClr val="bg1"/>
                </a:solidFill>
                <a:latin typeface="华文仿宋" panose="02010600040101010101" pitchFamily="2" charset="-122"/>
                <a:ea typeface="华文仿宋" panose="02010600040101010101" pitchFamily="2" charset="-122"/>
              </a:rPr>
              <a:t>中级 英语专四专八 </a:t>
            </a:r>
            <a:r>
              <a:rPr lang="zh-CN" altLang="en-US" sz="1467" dirty="0">
                <a:latin typeface="华文仿宋" panose="02010600040101010101" pitchFamily="2" charset="-122"/>
                <a:ea typeface="华文仿宋" panose="02010600040101010101" pitchFamily="2" charset="-122"/>
              </a:rPr>
              <a:t>商英专四专八 四六级</a:t>
            </a:r>
            <a:r>
              <a:rPr lang="en-US" altLang="zh-CN" sz="1467" dirty="0">
                <a:latin typeface="华文仿宋" panose="02010600040101010101" pitchFamily="2" charset="-122"/>
                <a:ea typeface="华文仿宋" panose="02010600040101010101" pitchFamily="2" charset="-122"/>
              </a:rPr>
              <a:t> </a:t>
            </a:r>
            <a:r>
              <a:rPr lang="zh-CN" altLang="en-US" sz="1467" dirty="0">
                <a:latin typeface="华文仿宋" panose="02010600040101010101" pitchFamily="2" charset="-122"/>
                <a:ea typeface="华文仿宋" panose="02010600040101010101" pitchFamily="2" charset="-122"/>
              </a:rPr>
              <a:t>普通话二甲 高中英语教资 安徽省、校双优毕业生 </a:t>
            </a:r>
            <a:r>
              <a:rPr lang="zh-CN" altLang="en-US" sz="1467" b="1" dirty="0">
                <a:solidFill>
                  <a:schemeClr val="bg1"/>
                </a:solidFill>
                <a:latin typeface="华文仿宋" panose="02010600040101010101" pitchFamily="2" charset="-122"/>
                <a:ea typeface="华文仿宋" panose="02010600040101010101" pitchFamily="2" charset="-122"/>
              </a:rPr>
              <a:t>分团委学生会副主席 班级副班长</a:t>
            </a:r>
            <a:endParaRPr lang="en-US" altLang="zh-CN" sz="1467" b="1" dirty="0">
              <a:solidFill>
                <a:schemeClr val="bg1"/>
              </a:solidFill>
              <a:latin typeface="华文仿宋" panose="02010600040101010101" pitchFamily="2" charset="-122"/>
              <a:ea typeface="华文仿宋" panose="02010600040101010101" pitchFamily="2" charset="-122"/>
            </a:endParaRPr>
          </a:p>
          <a:p>
            <a:endParaRPr lang="en-US" altLang="zh-CN" sz="1467" b="1" dirty="0">
              <a:solidFill>
                <a:srgbClr val="404040"/>
              </a:solidFill>
              <a:latin typeface="华文仿宋" panose="02010600040101010101" pitchFamily="2" charset="-122"/>
              <a:ea typeface="华文仿宋" panose="02010600040101010101" pitchFamily="2" charset="-122"/>
            </a:endParaRPr>
          </a:p>
          <a:p>
            <a:r>
              <a:rPr lang="zh-CN" altLang="en-US" sz="1467" b="1" dirty="0">
                <a:latin typeface="华文仿宋" panose="02010600040101010101" pitchFamily="2" charset="-122"/>
                <a:ea typeface="华文仿宋" panose="02010600040101010101" pitchFamily="2" charset="-122"/>
              </a:rPr>
              <a:t>留学节点：</a:t>
            </a:r>
            <a:endParaRPr lang="en-US" altLang="zh-CN" sz="1467" b="1" dirty="0">
              <a:latin typeface="华文仿宋" panose="02010600040101010101" pitchFamily="2" charset="-122"/>
              <a:ea typeface="华文仿宋" panose="02010600040101010101" pitchFamily="2" charset="-122"/>
            </a:endParaRPr>
          </a:p>
          <a:p>
            <a:r>
              <a:rPr lang="zh-CN" altLang="en-US" sz="1467" dirty="0">
                <a:latin typeface="华文仿宋" panose="02010600040101010101" pitchFamily="2" charset="-122"/>
                <a:ea typeface="华文仿宋" panose="02010600040101010101" pitchFamily="2" charset="-122"/>
              </a:rPr>
              <a:t>产生留学想法：大二上学期</a:t>
            </a:r>
            <a:endParaRPr lang="en-US" altLang="zh-CN" sz="1467" dirty="0">
              <a:latin typeface="华文仿宋" panose="02010600040101010101" pitchFamily="2" charset="-122"/>
              <a:ea typeface="华文仿宋" panose="02010600040101010101" pitchFamily="2" charset="-122"/>
            </a:endParaRPr>
          </a:p>
          <a:p>
            <a:r>
              <a:rPr lang="zh-CN" altLang="en-US" sz="1467" dirty="0">
                <a:latin typeface="华文仿宋" panose="02010600040101010101" pitchFamily="2" charset="-122"/>
                <a:ea typeface="华文仿宋" panose="02010600040101010101" pitchFamily="2" charset="-122"/>
              </a:rPr>
              <a:t>留学准备时期：</a:t>
            </a:r>
            <a:endParaRPr lang="en-US" altLang="zh-CN" sz="1467" dirty="0">
              <a:latin typeface="华文仿宋" panose="02010600040101010101" pitchFamily="2" charset="-122"/>
              <a:ea typeface="华文仿宋" panose="02010600040101010101" pitchFamily="2" charset="-122"/>
            </a:endParaRPr>
          </a:p>
          <a:p>
            <a:pPr marL="304792" indent="-304792">
              <a:buAutoNum type="arabicPeriod"/>
            </a:pPr>
            <a:r>
              <a:rPr lang="zh-CN" altLang="en-US" sz="1467" dirty="0">
                <a:latin typeface="华文仿宋" panose="02010600040101010101" pitchFamily="2" charset="-122"/>
                <a:ea typeface="华文仿宋" panose="02010600040101010101" pitchFamily="2" charset="-122"/>
              </a:rPr>
              <a:t>重修刷分时间 大二上学期</a:t>
            </a:r>
            <a:r>
              <a:rPr lang="en-US" altLang="zh-CN" sz="1467" dirty="0">
                <a:latin typeface="华文仿宋" panose="02010600040101010101" pitchFamily="2" charset="-122"/>
                <a:ea typeface="华文仿宋" panose="02010600040101010101" pitchFamily="2" charset="-122"/>
              </a:rPr>
              <a:t> – </a:t>
            </a:r>
            <a:r>
              <a:rPr lang="zh-CN" altLang="en-US" sz="1467" dirty="0">
                <a:latin typeface="华文仿宋" panose="02010600040101010101" pitchFamily="2" charset="-122"/>
                <a:ea typeface="华文仿宋" panose="02010600040101010101" pitchFamily="2" charset="-122"/>
              </a:rPr>
              <a:t>大三下学期</a:t>
            </a:r>
            <a:endParaRPr lang="en-US" altLang="zh-CN" sz="1467" dirty="0">
              <a:latin typeface="华文仿宋" panose="02010600040101010101" pitchFamily="2" charset="-122"/>
              <a:ea typeface="华文仿宋" panose="02010600040101010101" pitchFamily="2" charset="-122"/>
            </a:endParaRPr>
          </a:p>
          <a:p>
            <a:pPr marL="304792" indent="-304792">
              <a:buAutoNum type="arabicPeriod"/>
            </a:pPr>
            <a:r>
              <a:rPr lang="zh-CN" altLang="en-US" sz="1467" b="1" dirty="0">
                <a:solidFill>
                  <a:srgbClr val="FF0000"/>
                </a:solidFill>
                <a:latin typeface="华文仿宋" panose="02010600040101010101" pitchFamily="2" charset="-122"/>
                <a:ea typeface="华文仿宋" panose="02010600040101010101" pitchFamily="2" charset="-122"/>
              </a:rPr>
              <a:t>雅思备考及出分时期 </a:t>
            </a:r>
            <a:r>
              <a:rPr lang="en-US" sz="1467" b="1" dirty="0">
                <a:solidFill>
                  <a:srgbClr val="FF0000"/>
                </a:solidFill>
                <a:latin typeface="华文仿宋" panose="02010600040101010101" pitchFamily="2" charset="-122"/>
                <a:ea typeface="华文仿宋" panose="02010600040101010101" pitchFamily="2" charset="-122"/>
              </a:rPr>
              <a:t>2021.9.29 2021.12.6</a:t>
            </a:r>
            <a:endParaRPr lang="en-US" altLang="zh-CN" sz="1467" b="1" dirty="0">
              <a:solidFill>
                <a:srgbClr val="FF0000"/>
              </a:solidFill>
              <a:latin typeface="华文仿宋" panose="02010600040101010101" pitchFamily="2" charset="-122"/>
              <a:ea typeface="华文仿宋" panose="02010600040101010101" pitchFamily="2" charset="-122"/>
            </a:endParaRPr>
          </a:p>
          <a:p>
            <a:pPr marL="304792" indent="-304792">
              <a:buAutoNum type="arabicPeriod"/>
            </a:pPr>
            <a:r>
              <a:rPr lang="zh-CN" altLang="en-US" sz="1467" dirty="0">
                <a:latin typeface="华文仿宋" panose="02010600040101010101" pitchFamily="2" charset="-122"/>
                <a:ea typeface="华文仿宋" panose="02010600040101010101" pitchFamily="2" charset="-122"/>
              </a:rPr>
              <a:t>个人材料、文书准备及申请递交时间 </a:t>
            </a:r>
            <a:r>
              <a:rPr lang="en-US" altLang="zh-CN" sz="1467" dirty="0">
                <a:latin typeface="华文仿宋" panose="02010600040101010101" pitchFamily="2" charset="-122"/>
                <a:ea typeface="华文仿宋" panose="02010600040101010101" pitchFamily="2" charset="-122"/>
              </a:rPr>
              <a:t>2021.10</a:t>
            </a:r>
          </a:p>
          <a:p>
            <a:pPr marL="304792" indent="-304792">
              <a:buAutoNum type="arabicPeriod"/>
            </a:pPr>
            <a:r>
              <a:rPr lang="zh-CN" altLang="en-US" sz="1467" dirty="0">
                <a:latin typeface="华文仿宋" panose="02010600040101010101" pitchFamily="2" charset="-122"/>
                <a:ea typeface="华文仿宋" panose="02010600040101010101" pitchFamily="2" charset="-122"/>
              </a:rPr>
              <a:t>正式录取时间：</a:t>
            </a:r>
            <a:r>
              <a:rPr lang="en-US" sz="1467" dirty="0">
                <a:latin typeface="华文仿宋" panose="02010600040101010101" pitchFamily="2" charset="-122"/>
                <a:ea typeface="华文仿宋" panose="02010600040101010101" pitchFamily="2" charset="-122"/>
              </a:rPr>
              <a:t>2022.2.14 — </a:t>
            </a:r>
            <a:r>
              <a:rPr lang="zh-CN" altLang="en-US" sz="1467" dirty="0">
                <a:latin typeface="华文仿宋" panose="02010600040101010101" pitchFamily="2" charset="-122"/>
                <a:ea typeface="华文仿宋" panose="02010600040101010101" pitchFamily="2" charset="-122"/>
              </a:rPr>
              <a:t>至今</a:t>
            </a:r>
            <a:endParaRPr lang="en-US" altLang="zh-CN" sz="1467" dirty="0">
              <a:latin typeface="华文仿宋" panose="02010600040101010101" pitchFamily="2" charset="-122"/>
              <a:ea typeface="华文仿宋" panose="02010600040101010101" pitchFamily="2" charset="-122"/>
            </a:endParaRPr>
          </a:p>
          <a:p>
            <a:pPr marL="304792" indent="-304792"/>
            <a:r>
              <a:rPr lang="zh-CN" altLang="en-US" sz="1467" dirty="0">
                <a:latin typeface="华文仿宋" panose="02010600040101010101" pitchFamily="2" charset="-122"/>
                <a:ea typeface="华文仿宋" panose="02010600040101010101" pitchFamily="2" charset="-122"/>
              </a:rPr>
              <a:t>港澳通行证及签注办理时期：</a:t>
            </a:r>
            <a:r>
              <a:rPr lang="en-US" altLang="zh-CN" sz="1467" dirty="0">
                <a:latin typeface="华文仿宋" panose="02010600040101010101" pitchFamily="2" charset="-122"/>
                <a:ea typeface="华文仿宋" panose="02010600040101010101" pitchFamily="2" charset="-122"/>
              </a:rPr>
              <a:t>2022.6</a:t>
            </a:r>
          </a:p>
        </p:txBody>
      </p:sp>
      <p:sp>
        <p:nvSpPr>
          <p:cNvPr id="7" name="文本框 93"/>
          <p:cNvSpPr txBox="1"/>
          <p:nvPr/>
        </p:nvSpPr>
        <p:spPr>
          <a:xfrm>
            <a:off x="5747173" y="4638040"/>
            <a:ext cx="6602307" cy="1815882"/>
          </a:xfrm>
          <a:prstGeom prst="rect">
            <a:avLst/>
          </a:prstGeom>
          <a:noFill/>
        </p:spPr>
        <p:txBody>
          <a:bodyPr wrap="square" rtlCol="0">
            <a:spAutoFit/>
          </a:bodyPr>
          <a:lstStyle/>
          <a:p>
            <a:r>
              <a:rPr lang="zh-CN" altLang="en-US" sz="1600" b="1" dirty="0">
                <a:latin typeface="华文仿宋" panose="02010600040101010101" pitchFamily="2" charset="-122"/>
                <a:ea typeface="华文仿宋" panose="02010600040101010101" pitchFamily="2" charset="-122"/>
              </a:rPr>
              <a:t>个人申请计划：</a:t>
            </a:r>
          </a:p>
          <a:p>
            <a:r>
              <a:rPr lang="zh-CN" altLang="en-US" sz="1600" b="1" dirty="0">
                <a:latin typeface="华文仿宋" panose="02010600040101010101" pitchFamily="2" charset="-122"/>
                <a:ea typeface="华文仿宋" panose="02010600040101010101" pitchFamily="2" charset="-122"/>
              </a:rPr>
              <a:t>香港中文大学：</a:t>
            </a:r>
            <a:r>
              <a:rPr lang="zh-CN" altLang="en-US" sz="1600" b="1" dirty="0">
                <a:solidFill>
                  <a:srgbClr val="FF0000"/>
                </a:solidFill>
                <a:latin typeface="华文仿宋" panose="02010600040101010101" pitchFamily="2" charset="-122"/>
                <a:ea typeface="华文仿宋" panose="02010600040101010101" pitchFamily="2" charset="-122"/>
              </a:rPr>
              <a:t>教育学（拒绝）</a:t>
            </a:r>
            <a:r>
              <a:rPr lang="en-US" altLang="zh-CN" sz="1600" b="1" dirty="0">
                <a:latin typeface="华文仿宋" panose="02010600040101010101" pitchFamily="2" charset="-122"/>
                <a:ea typeface="华文仿宋" panose="02010600040101010101" pitchFamily="2" charset="-122"/>
              </a:rPr>
              <a:t> </a:t>
            </a:r>
            <a:r>
              <a:rPr lang="zh-CN" altLang="en-US" sz="1600" b="1" dirty="0">
                <a:solidFill>
                  <a:srgbClr val="FF0000"/>
                </a:solidFill>
                <a:latin typeface="华文仿宋" panose="02010600040101010101" pitchFamily="2" charset="-122"/>
                <a:ea typeface="华文仿宋" panose="02010600040101010101" pitchFamily="2" charset="-122"/>
              </a:rPr>
              <a:t>跨文化研究（拒绝）</a:t>
            </a:r>
            <a:endParaRPr lang="zh-CN" altLang="en-US" sz="1600" b="1" dirty="0">
              <a:latin typeface="华文仿宋" panose="02010600040101010101" pitchFamily="2" charset="-122"/>
              <a:ea typeface="华文仿宋" panose="02010600040101010101" pitchFamily="2" charset="-122"/>
            </a:endParaRPr>
          </a:p>
          <a:p>
            <a:r>
              <a:rPr lang="zh-CN" altLang="en-US" sz="1600" b="1" dirty="0">
                <a:latin typeface="华文仿宋" panose="02010600040101010101" pitchFamily="2" charset="-122"/>
                <a:ea typeface="华文仿宋" panose="02010600040101010101" pitchFamily="2" charset="-122"/>
              </a:rPr>
              <a:t>香港城市大学：</a:t>
            </a:r>
            <a:r>
              <a:rPr lang="zh-CN" altLang="en-US" sz="1600" b="1" dirty="0">
                <a:solidFill>
                  <a:schemeClr val="bg1"/>
                </a:solidFill>
                <a:latin typeface="华文仿宋" panose="02010600040101010101" pitchFamily="2" charset="-122"/>
                <a:ea typeface="华文仿宋" panose="02010600040101010101" pitchFamily="2" charset="-122"/>
              </a:rPr>
              <a:t>语言研究（录取）</a:t>
            </a:r>
            <a:r>
              <a:rPr lang="en-US" altLang="zh-CN" sz="1600" b="1" dirty="0">
                <a:solidFill>
                  <a:schemeClr val="bg1"/>
                </a:solidFill>
                <a:latin typeface="华文仿宋" panose="02010600040101010101" pitchFamily="2" charset="-122"/>
                <a:ea typeface="华文仿宋" panose="02010600040101010101" pitchFamily="2" charset="-122"/>
              </a:rPr>
              <a:t> </a:t>
            </a:r>
            <a:r>
              <a:rPr lang="zh-CN" altLang="en-US" sz="1600" b="1" dirty="0">
                <a:solidFill>
                  <a:srgbClr val="FF0000"/>
                </a:solidFill>
                <a:latin typeface="华文仿宋" panose="02010600040101010101" pitchFamily="2" charset="-122"/>
                <a:ea typeface="华文仿宋" panose="02010600040101010101" pitchFamily="2" charset="-122"/>
                <a:sym typeface="+mn-ea"/>
              </a:rPr>
              <a:t>英语研究（录取后不再录取）</a:t>
            </a:r>
            <a:endParaRPr lang="zh-CN" altLang="en-US" sz="1600" b="1" dirty="0">
              <a:latin typeface="华文仿宋" panose="02010600040101010101" pitchFamily="2" charset="-122"/>
              <a:ea typeface="华文仿宋" panose="02010600040101010101" pitchFamily="2" charset="-122"/>
            </a:endParaRPr>
          </a:p>
          <a:p>
            <a:r>
              <a:rPr lang="zh-CN" altLang="en-US" sz="1600" b="1" dirty="0">
                <a:latin typeface="华文仿宋" panose="02010600040101010101" pitchFamily="2" charset="-122"/>
                <a:ea typeface="华文仿宋" panose="02010600040101010101" pitchFamily="2" charset="-122"/>
              </a:rPr>
              <a:t>香港理工大学：</a:t>
            </a:r>
            <a:r>
              <a:rPr lang="zh-CN" altLang="en-US" sz="1600" b="1" dirty="0">
                <a:solidFill>
                  <a:srgbClr val="FF0000"/>
                </a:solidFill>
                <a:latin typeface="华文仿宋" panose="02010600040101010101" pitchFamily="2" charset="-122"/>
                <a:ea typeface="华文仿宋" panose="02010600040101010101" pitchFamily="2" charset="-122"/>
              </a:rPr>
              <a:t>中英企业传讯（拒绝）</a:t>
            </a:r>
            <a:r>
              <a:rPr lang="en-US" altLang="zh-CN" sz="1600" b="1" dirty="0">
                <a:latin typeface="华文仿宋" panose="02010600040101010101" pitchFamily="2" charset="-122"/>
                <a:ea typeface="华文仿宋" panose="02010600040101010101" pitchFamily="2" charset="-122"/>
              </a:rPr>
              <a:t> </a:t>
            </a:r>
            <a:r>
              <a:rPr lang="zh-CN" altLang="en-US" sz="1600" b="1" dirty="0">
                <a:solidFill>
                  <a:srgbClr val="FF0000"/>
                </a:solidFill>
                <a:latin typeface="华文仿宋" panose="02010600040101010101" pitchFamily="2" charset="-122"/>
                <a:ea typeface="华文仿宋" panose="02010600040101010101" pitchFamily="2" charset="-122"/>
              </a:rPr>
              <a:t>英语研究（拒绝）</a:t>
            </a:r>
            <a:endParaRPr lang="zh-CN" altLang="en-US" sz="1600" b="1" dirty="0">
              <a:latin typeface="华文仿宋" panose="02010600040101010101" pitchFamily="2" charset="-122"/>
              <a:ea typeface="华文仿宋" panose="02010600040101010101" pitchFamily="2" charset="-122"/>
            </a:endParaRPr>
          </a:p>
          <a:p>
            <a:r>
              <a:rPr lang="zh-CN" altLang="en-US" sz="1600" b="1" dirty="0">
                <a:latin typeface="华文仿宋" panose="02010600040101010101" pitchFamily="2" charset="-122"/>
                <a:ea typeface="华文仿宋" panose="02010600040101010101" pitchFamily="2" charset="-122"/>
              </a:rPr>
              <a:t>香港浸会大学：</a:t>
            </a:r>
            <a:r>
              <a:rPr lang="zh-CN" altLang="en-US" sz="1600" b="1" dirty="0">
                <a:solidFill>
                  <a:schemeClr val="bg1"/>
                </a:solidFill>
                <a:latin typeface="华文仿宋" panose="02010600040101010101" pitchFamily="2" charset="-122"/>
                <a:ea typeface="华文仿宋" panose="02010600040101010101" pitchFamily="2" charset="-122"/>
              </a:rPr>
              <a:t>语言研究（含奖录取）</a:t>
            </a:r>
            <a:r>
              <a:rPr lang="en-US" altLang="zh-CN" sz="1600" b="1" dirty="0">
                <a:latin typeface="华文仿宋" panose="02010600040101010101" pitchFamily="2" charset="-122"/>
                <a:ea typeface="华文仿宋" panose="02010600040101010101" pitchFamily="2" charset="-122"/>
              </a:rPr>
              <a:t> </a:t>
            </a:r>
            <a:r>
              <a:rPr lang="zh-CN" altLang="en-US" sz="1600" b="1" dirty="0">
                <a:solidFill>
                  <a:srgbClr val="FF0000"/>
                </a:solidFill>
                <a:latin typeface="华文仿宋" panose="02010600040101010101" pitchFamily="2" charset="-122"/>
                <a:ea typeface="华文仿宋" panose="02010600040101010101" pitchFamily="2" charset="-122"/>
              </a:rPr>
              <a:t>双语传译（</a:t>
            </a:r>
            <a:r>
              <a:rPr lang="zh-CN" altLang="en-US" sz="1600" b="1" dirty="0">
                <a:solidFill>
                  <a:srgbClr val="FF0000"/>
                </a:solidFill>
                <a:latin typeface="华文仿宋" panose="02010600040101010101" pitchFamily="2" charset="-122"/>
                <a:ea typeface="华文仿宋" panose="02010600040101010101" pitchFamily="2" charset="-122"/>
                <a:sym typeface="+mn-ea"/>
              </a:rPr>
              <a:t>录取后不再录取</a:t>
            </a:r>
            <a:r>
              <a:rPr lang="zh-CN" altLang="en-US" sz="1600" b="1" dirty="0">
                <a:solidFill>
                  <a:srgbClr val="FF0000"/>
                </a:solidFill>
                <a:latin typeface="华文仿宋" panose="02010600040101010101" pitchFamily="2" charset="-122"/>
                <a:ea typeface="华文仿宋" panose="02010600040101010101" pitchFamily="2" charset="-122"/>
              </a:rPr>
              <a:t>）</a:t>
            </a:r>
            <a:endParaRPr lang="zh-CN" altLang="en-US" sz="1600" b="1" dirty="0">
              <a:latin typeface="华文仿宋" panose="02010600040101010101" pitchFamily="2" charset="-122"/>
              <a:ea typeface="华文仿宋" panose="02010600040101010101" pitchFamily="2" charset="-122"/>
            </a:endParaRPr>
          </a:p>
          <a:p>
            <a:r>
              <a:rPr lang="zh-CN" altLang="en-US" sz="1600" b="1" dirty="0">
                <a:latin typeface="华文仿宋" panose="02010600040101010101" pitchFamily="2" charset="-122"/>
                <a:ea typeface="华文仿宋" panose="02010600040101010101" pitchFamily="2" charset="-122"/>
              </a:rPr>
              <a:t>宁波诺丁汉大学：</a:t>
            </a:r>
            <a:r>
              <a:rPr lang="zh-CN" altLang="en-US" sz="1600" b="1" dirty="0">
                <a:solidFill>
                  <a:schemeClr val="bg1"/>
                </a:solidFill>
                <a:latin typeface="华文仿宋" panose="02010600040101010101" pitchFamily="2" charset="-122"/>
                <a:ea typeface="华文仿宋" panose="02010600040101010101" pitchFamily="2" charset="-122"/>
              </a:rPr>
              <a:t>国际商务（有条件录取）</a:t>
            </a:r>
            <a:r>
              <a:rPr lang="zh-CN" altLang="en-US" sz="1600" b="1" dirty="0">
                <a:solidFill>
                  <a:srgbClr val="FF0000"/>
                </a:solidFill>
                <a:latin typeface="华文仿宋" panose="02010600040101010101" pitchFamily="2" charset="-122"/>
                <a:ea typeface="华文仿宋" panose="02010600040101010101" pitchFamily="2" charset="-122"/>
              </a:rPr>
              <a:t>翻译</a:t>
            </a:r>
            <a:r>
              <a:rPr lang="zh-CN" altLang="en-US" sz="1600" b="1" dirty="0">
                <a:solidFill>
                  <a:srgbClr val="FF0000"/>
                </a:solidFill>
                <a:latin typeface="华文仿宋" panose="02010600040101010101" pitchFamily="2" charset="-122"/>
                <a:ea typeface="华文仿宋" panose="02010600040101010101" pitchFamily="2" charset="-122"/>
                <a:sym typeface="+mn-ea"/>
              </a:rPr>
              <a:t>（录取后不再录取）</a:t>
            </a:r>
            <a:endParaRPr lang="zh-CN" altLang="en-US" sz="1600" b="1" dirty="0">
              <a:latin typeface="华文仿宋" panose="02010600040101010101" pitchFamily="2" charset="-122"/>
              <a:ea typeface="华文仿宋" panose="02010600040101010101" pitchFamily="2" charset="-122"/>
            </a:endParaRPr>
          </a:p>
          <a:p>
            <a:r>
              <a:rPr lang="zh-CN" altLang="en-US" sz="1600" b="1" dirty="0">
                <a:latin typeface="华文仿宋" panose="02010600040101010101" pitchFamily="2" charset="-122"/>
                <a:ea typeface="华文仿宋" panose="02010600040101010101" pitchFamily="2" charset="-122"/>
              </a:rPr>
              <a:t>西交利物浦大学：</a:t>
            </a:r>
            <a:r>
              <a:rPr lang="zh-CN" altLang="en-US" sz="1600" b="1" dirty="0">
                <a:solidFill>
                  <a:schemeClr val="bg1"/>
                </a:solidFill>
                <a:latin typeface="华文仿宋" panose="02010600040101010101" pitchFamily="2" charset="-122"/>
                <a:ea typeface="华文仿宋" panose="02010600040101010101" pitchFamily="2" charset="-122"/>
              </a:rPr>
              <a:t>对外英语教学（录取）</a:t>
            </a:r>
            <a:r>
              <a:rPr lang="en-US" altLang="zh-CN" sz="1600" b="1" dirty="0">
                <a:solidFill>
                  <a:schemeClr val="bg1"/>
                </a:solidFill>
                <a:latin typeface="华文仿宋" panose="02010600040101010101" pitchFamily="2" charset="-122"/>
                <a:ea typeface="华文仿宋" panose="02010600040101010101" pitchFamily="2" charset="-122"/>
              </a:rPr>
              <a:t> </a:t>
            </a:r>
            <a:r>
              <a:rPr lang="zh-CN" altLang="en-US" sz="1600" b="1" dirty="0">
                <a:solidFill>
                  <a:srgbClr val="92D050"/>
                </a:solidFill>
                <a:latin typeface="华文仿宋" panose="02010600040101010101" pitchFamily="2" charset="-122"/>
                <a:ea typeface="华文仿宋" panose="02010600040101010101" pitchFamily="2" charset="-122"/>
              </a:rPr>
              <a:t>国际商务与全球事务（录取</a:t>
            </a:r>
            <a:r>
              <a:rPr lang="zh-CN" altLang="en-US" sz="1600" dirty="0">
                <a:solidFill>
                  <a:srgbClr val="92D050"/>
                </a:solidFill>
                <a:latin typeface="微软雅黑" panose="020B0503020204020204" pitchFamily="34" charset="-122"/>
                <a:ea typeface="微软雅黑" panose="020B0503020204020204" pitchFamily="34" charset="-122"/>
              </a:rPr>
              <a:t>）</a:t>
            </a:r>
          </a:p>
        </p:txBody>
      </p:sp>
      <p:sp>
        <p:nvSpPr>
          <p:cNvPr id="6" name="矩形 5"/>
          <p:cNvSpPr/>
          <p:nvPr/>
        </p:nvSpPr>
        <p:spPr>
          <a:xfrm>
            <a:off x="7123176" y="2668693"/>
            <a:ext cx="1743117" cy="4368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400"/>
          </a:p>
        </p:txBody>
      </p:sp>
      <p:sp>
        <p:nvSpPr>
          <p:cNvPr id="8" name="文本框 7"/>
          <p:cNvSpPr txBox="1"/>
          <p:nvPr/>
        </p:nvSpPr>
        <p:spPr>
          <a:xfrm>
            <a:off x="7202594" y="2688167"/>
            <a:ext cx="1663700" cy="461665"/>
          </a:xfrm>
          <a:prstGeom prst="rect">
            <a:avLst/>
          </a:prstGeom>
          <a:noFill/>
        </p:spPr>
        <p:txBody>
          <a:bodyPr wrap="square" rtlCol="0">
            <a:spAutoFit/>
          </a:bodyPr>
          <a:lstStyle/>
          <a:p>
            <a:r>
              <a:rPr lang="zh-CN" altLang="en-US" sz="2400" b="1"/>
              <a:t>最为重要</a:t>
            </a:r>
          </a:p>
        </p:txBody>
      </p:sp>
      <p:cxnSp>
        <p:nvCxnSpPr>
          <p:cNvPr id="10" name="直接箭头连接符 9"/>
          <p:cNvCxnSpPr>
            <a:cxnSpLocks/>
            <a:endCxn id="6" idx="1"/>
          </p:cNvCxnSpPr>
          <p:nvPr/>
        </p:nvCxnSpPr>
        <p:spPr>
          <a:xfrm flipV="1">
            <a:off x="2644589" y="2887133"/>
            <a:ext cx="4478587" cy="11200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083473" y="4702189"/>
            <a:ext cx="1412071" cy="4368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400"/>
          </a:p>
        </p:txBody>
      </p:sp>
      <p:sp>
        <p:nvSpPr>
          <p:cNvPr id="12" name="文本框 11"/>
          <p:cNvSpPr txBox="1"/>
          <p:nvPr/>
        </p:nvSpPr>
        <p:spPr>
          <a:xfrm>
            <a:off x="4083473" y="4722666"/>
            <a:ext cx="1663700" cy="461665"/>
          </a:xfrm>
          <a:prstGeom prst="rect">
            <a:avLst/>
          </a:prstGeom>
          <a:noFill/>
        </p:spPr>
        <p:txBody>
          <a:bodyPr wrap="square" rtlCol="0">
            <a:spAutoFit/>
          </a:bodyPr>
          <a:lstStyle/>
          <a:p>
            <a:r>
              <a:rPr lang="zh-CN" altLang="en-US" sz="2400" b="1" dirty="0"/>
              <a:t>耗时一月</a:t>
            </a:r>
          </a:p>
        </p:txBody>
      </p:sp>
      <p:cxnSp>
        <p:nvCxnSpPr>
          <p:cNvPr id="14" name="直接箭头连接符 13"/>
          <p:cNvCxnSpPr>
            <a:cxnSpLocks/>
            <a:endCxn id="11" idx="1"/>
          </p:cNvCxnSpPr>
          <p:nvPr/>
        </p:nvCxnSpPr>
        <p:spPr>
          <a:xfrm flipV="1">
            <a:off x="1847088" y="4920629"/>
            <a:ext cx="2236385" cy="943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B7DBE54-7618-8CE4-9ED7-2F2FA138853A}"/>
              </a:ext>
            </a:extLst>
          </p:cNvPr>
          <p:cNvPicPr>
            <a:picLocks noChangeAspect="1"/>
          </p:cNvPicPr>
          <p:nvPr>
            <p:custDataLst>
              <p:tags r:id="rId1"/>
            </p:custDataLst>
          </p:nvPr>
        </p:nvPicPr>
        <p:blipFill>
          <a:blip r:embed="rId3"/>
          <a:stretch>
            <a:fillRect/>
          </a:stretch>
        </p:blipFill>
        <p:spPr>
          <a:xfrm>
            <a:off x="635" y="1"/>
            <a:ext cx="12191365" cy="6987540"/>
          </a:xfrm>
          <a:prstGeom prst="rect">
            <a:avLst/>
          </a:prstGeom>
        </p:spPr>
      </p:pic>
      <p:sp>
        <p:nvSpPr>
          <p:cNvPr id="11" name="矩形 10"/>
          <p:cNvSpPr/>
          <p:nvPr/>
        </p:nvSpPr>
        <p:spPr>
          <a:xfrm>
            <a:off x="5857776" y="3894887"/>
            <a:ext cx="416560" cy="196088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400"/>
          </a:p>
        </p:txBody>
      </p:sp>
      <p:sp>
        <p:nvSpPr>
          <p:cNvPr id="9" name="矩形 8"/>
          <p:cNvSpPr/>
          <p:nvPr/>
        </p:nvSpPr>
        <p:spPr>
          <a:xfrm>
            <a:off x="9061563" y="3891500"/>
            <a:ext cx="2738967" cy="197781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400">
              <a:ln>
                <a:solidFill>
                  <a:schemeClr val="tx1"/>
                </a:solidFill>
              </a:ln>
            </a:endParaRPr>
          </a:p>
        </p:txBody>
      </p:sp>
      <p:sp>
        <p:nvSpPr>
          <p:cNvPr id="8" name="矩形 7"/>
          <p:cNvSpPr/>
          <p:nvPr/>
        </p:nvSpPr>
        <p:spPr>
          <a:xfrm>
            <a:off x="6292963" y="3891500"/>
            <a:ext cx="2778760" cy="196765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sz="2400"/>
          </a:p>
        </p:txBody>
      </p:sp>
      <p:sp>
        <p:nvSpPr>
          <p:cNvPr id="17" name="文本框 16"/>
          <p:cNvSpPr txBox="1"/>
          <p:nvPr/>
        </p:nvSpPr>
        <p:spPr>
          <a:xfrm>
            <a:off x="6293810" y="3985480"/>
            <a:ext cx="3062393" cy="1733295"/>
          </a:xfrm>
          <a:prstGeom prst="rect">
            <a:avLst/>
          </a:prstGeom>
          <a:noFill/>
        </p:spPr>
        <p:txBody>
          <a:bodyPr wrap="square" rtlCol="0">
            <a:spAutoFit/>
          </a:bodyPr>
          <a:lstStyle/>
          <a:p>
            <a:r>
              <a:rPr lang="zh-CN" altLang="en-US" sz="1333" b="1" dirty="0"/>
              <a:t>85以上（个人建议仅作参考）</a:t>
            </a:r>
          </a:p>
          <a:p>
            <a:r>
              <a:rPr lang="zh-CN" altLang="en-US" sz="1333" b="1" dirty="0"/>
              <a:t>冲 </a:t>
            </a:r>
            <a:r>
              <a:rPr lang="en-US" altLang="zh-CN" sz="1333" b="1" dirty="0"/>
              <a:t> </a:t>
            </a:r>
            <a:r>
              <a:rPr lang="zh-CN" altLang="en-US" sz="1333" b="1" dirty="0"/>
              <a:t>港3 1所-2专业</a:t>
            </a:r>
          </a:p>
          <a:p>
            <a:r>
              <a:rPr lang="zh-CN" altLang="en-US" sz="1333" b="1" dirty="0"/>
              <a:t>中 </a:t>
            </a:r>
            <a:r>
              <a:rPr lang="en-US" altLang="zh-CN" sz="1333" b="1" dirty="0"/>
              <a:t> </a:t>
            </a:r>
            <a:r>
              <a:rPr lang="zh-CN" altLang="en-US" sz="1333" b="1" dirty="0"/>
              <a:t>港456 3所-6专业</a:t>
            </a:r>
          </a:p>
          <a:p>
            <a:r>
              <a:rPr lang="zh-CN" altLang="en-US" sz="1333" b="1" dirty="0"/>
              <a:t>保 </a:t>
            </a:r>
            <a:r>
              <a:rPr lang="en-US" altLang="zh-CN" sz="1333" b="1" dirty="0"/>
              <a:t> </a:t>
            </a:r>
            <a:r>
              <a:rPr lang="zh-CN" altLang="en-US" sz="1333" b="1" dirty="0"/>
              <a:t>港78及以后 最少1所-2专业</a:t>
            </a:r>
          </a:p>
          <a:p>
            <a:endParaRPr lang="zh-CN" altLang="en-US" sz="1333" b="1" dirty="0"/>
          </a:p>
          <a:p>
            <a:r>
              <a:rPr lang="zh-CN" altLang="en-US" sz="1333" b="1" dirty="0"/>
              <a:t>冲 </a:t>
            </a:r>
            <a:r>
              <a:rPr lang="en-US" altLang="zh-CN" sz="1333" b="1" dirty="0"/>
              <a:t> </a:t>
            </a:r>
            <a:r>
              <a:rPr lang="zh-CN" altLang="en-US" sz="1333" b="1" dirty="0"/>
              <a:t>英QS前100</a:t>
            </a:r>
          </a:p>
          <a:p>
            <a:r>
              <a:rPr lang="zh-CN" altLang="en-US" sz="1333" b="1" dirty="0"/>
              <a:t>中 </a:t>
            </a:r>
            <a:r>
              <a:rPr lang="en-US" altLang="zh-CN" sz="1333" b="1" dirty="0"/>
              <a:t> </a:t>
            </a:r>
            <a:r>
              <a:rPr lang="zh-CN" altLang="en-US" sz="1333" b="1" dirty="0"/>
              <a:t>英QS100-150</a:t>
            </a:r>
          </a:p>
          <a:p>
            <a:r>
              <a:rPr lang="zh-CN" altLang="en-US" sz="1333" b="1" dirty="0"/>
              <a:t>保 </a:t>
            </a:r>
            <a:r>
              <a:rPr lang="en-US" altLang="zh-CN" sz="1333" b="1" dirty="0"/>
              <a:t> </a:t>
            </a:r>
            <a:r>
              <a:rPr lang="zh-CN" altLang="en-US" sz="1333" b="1" dirty="0"/>
              <a:t>英QS150-200</a:t>
            </a:r>
          </a:p>
        </p:txBody>
      </p:sp>
      <p:sp>
        <p:nvSpPr>
          <p:cNvPr id="2" name="文本框 1"/>
          <p:cNvSpPr txBox="1"/>
          <p:nvPr/>
        </p:nvSpPr>
        <p:spPr>
          <a:xfrm>
            <a:off x="9019229" y="3985480"/>
            <a:ext cx="2822787" cy="1733295"/>
          </a:xfrm>
          <a:prstGeom prst="rect">
            <a:avLst/>
          </a:prstGeom>
          <a:noFill/>
        </p:spPr>
        <p:txBody>
          <a:bodyPr wrap="square" rtlCol="0">
            <a:spAutoFit/>
          </a:bodyPr>
          <a:lstStyle/>
          <a:p>
            <a:r>
              <a:rPr lang="zh-CN" altLang="en-US" sz="1333" b="1" dirty="0"/>
              <a:t>80以上</a:t>
            </a:r>
            <a:r>
              <a:rPr lang="zh-CN" altLang="en-US" sz="1333" b="1" dirty="0">
                <a:sym typeface="+mn-ea"/>
              </a:rPr>
              <a:t>（个人建议仅作参考）</a:t>
            </a:r>
            <a:endParaRPr lang="zh-CN" altLang="en-US" sz="1333" b="1" dirty="0"/>
          </a:p>
          <a:p>
            <a:r>
              <a:rPr lang="zh-CN" altLang="en-US" sz="1333" b="1" dirty="0"/>
              <a:t>冲 </a:t>
            </a:r>
            <a:r>
              <a:rPr lang="en-US" altLang="zh-CN" sz="1333" b="1" dirty="0"/>
              <a:t> </a:t>
            </a:r>
            <a:r>
              <a:rPr lang="zh-CN" altLang="en-US" sz="1333" b="1" dirty="0"/>
              <a:t>港45 2所-4专业</a:t>
            </a:r>
          </a:p>
          <a:p>
            <a:r>
              <a:rPr lang="zh-CN" altLang="en-US" sz="1333" b="1" dirty="0"/>
              <a:t>中</a:t>
            </a:r>
            <a:r>
              <a:rPr lang="en-US" altLang="zh-CN" sz="1333" b="1" dirty="0"/>
              <a:t>  </a:t>
            </a:r>
            <a:r>
              <a:rPr lang="zh-CN" altLang="en-US" sz="1333" b="1" dirty="0"/>
              <a:t>港</a:t>
            </a:r>
            <a:r>
              <a:rPr lang="en-US" altLang="zh-CN" sz="1333" b="1" dirty="0"/>
              <a:t>6 1</a:t>
            </a:r>
            <a:r>
              <a:rPr lang="zh-CN" altLang="en-US" sz="1333" b="1" dirty="0"/>
              <a:t>所</a:t>
            </a:r>
            <a:r>
              <a:rPr lang="en-US" altLang="zh-CN" sz="1333" b="1" dirty="0"/>
              <a:t>-2</a:t>
            </a:r>
            <a:r>
              <a:rPr lang="zh-CN" altLang="en-US" sz="1333" b="1" dirty="0"/>
              <a:t>专业</a:t>
            </a:r>
          </a:p>
          <a:p>
            <a:r>
              <a:rPr lang="zh-CN" altLang="en-US" sz="1333" b="1" dirty="0"/>
              <a:t>保 </a:t>
            </a:r>
            <a:r>
              <a:rPr lang="en-US" altLang="zh-CN" sz="1333" b="1" dirty="0"/>
              <a:t> </a:t>
            </a:r>
            <a:r>
              <a:rPr lang="zh-CN" altLang="en-US" sz="1333" b="1" dirty="0"/>
              <a:t>港78及以后 最少</a:t>
            </a:r>
            <a:r>
              <a:rPr lang="en-US" altLang="zh-CN" sz="1333" b="1" dirty="0"/>
              <a:t>2</a:t>
            </a:r>
            <a:r>
              <a:rPr lang="zh-CN" altLang="en-US" sz="1333" b="1" dirty="0"/>
              <a:t>所-</a:t>
            </a:r>
            <a:r>
              <a:rPr lang="en-US" altLang="zh-CN" sz="1333" b="1" dirty="0"/>
              <a:t>4</a:t>
            </a:r>
            <a:r>
              <a:rPr lang="zh-CN" altLang="en-US" sz="1333" b="1" dirty="0"/>
              <a:t>专业</a:t>
            </a:r>
          </a:p>
          <a:p>
            <a:endParaRPr lang="zh-CN" altLang="en-US" sz="1333" b="1" dirty="0"/>
          </a:p>
          <a:p>
            <a:r>
              <a:rPr lang="zh-CN" altLang="en-US" sz="1333" b="1" dirty="0"/>
              <a:t>冲 </a:t>
            </a:r>
            <a:r>
              <a:rPr lang="en-US" altLang="zh-CN" sz="1333" b="1" dirty="0"/>
              <a:t> </a:t>
            </a:r>
            <a:r>
              <a:rPr lang="zh-CN" altLang="en-US" sz="1333" b="1" dirty="0"/>
              <a:t>英QS50-100</a:t>
            </a:r>
          </a:p>
          <a:p>
            <a:r>
              <a:rPr lang="zh-CN" altLang="en-US" sz="1333" b="1" dirty="0"/>
              <a:t>中 </a:t>
            </a:r>
            <a:r>
              <a:rPr lang="en-US" altLang="zh-CN" sz="1333" b="1" dirty="0"/>
              <a:t> </a:t>
            </a:r>
            <a:r>
              <a:rPr lang="zh-CN" altLang="en-US" sz="1333" b="1" dirty="0"/>
              <a:t>英QS100-150</a:t>
            </a:r>
          </a:p>
          <a:p>
            <a:r>
              <a:rPr lang="zh-CN" altLang="en-US" sz="1333" b="1" dirty="0"/>
              <a:t>保 </a:t>
            </a:r>
            <a:r>
              <a:rPr lang="en-US" altLang="zh-CN" sz="1333" b="1" dirty="0"/>
              <a:t> </a:t>
            </a:r>
            <a:r>
              <a:rPr lang="zh-CN" altLang="en-US" sz="1333" b="1" dirty="0"/>
              <a:t>英QS150-200</a:t>
            </a:r>
          </a:p>
        </p:txBody>
      </p:sp>
      <p:sp>
        <p:nvSpPr>
          <p:cNvPr id="5" name="文本框 4"/>
          <p:cNvSpPr txBox="1"/>
          <p:nvPr/>
        </p:nvSpPr>
        <p:spPr>
          <a:xfrm flipH="1">
            <a:off x="5862923" y="3985481"/>
            <a:ext cx="430887" cy="1870287"/>
          </a:xfrm>
          <a:prstGeom prst="rect">
            <a:avLst/>
          </a:prstGeom>
          <a:noFill/>
        </p:spPr>
        <p:txBody>
          <a:bodyPr vert="eaVert" wrap="square" rtlCol="0">
            <a:spAutoFit/>
          </a:bodyPr>
          <a:lstStyle/>
          <a:p>
            <a:r>
              <a:rPr lang="en-US" altLang="zh-CN" sz="1600" b="1"/>
              <a:t>2023</a:t>
            </a:r>
            <a:r>
              <a:rPr lang="zh-CN" altLang="en-US" sz="1600" b="1"/>
              <a:t>申请计划建议</a:t>
            </a:r>
          </a:p>
        </p:txBody>
      </p:sp>
      <p:sp>
        <p:nvSpPr>
          <p:cNvPr id="3" name="文本框 93"/>
          <p:cNvSpPr txBox="1"/>
          <p:nvPr/>
        </p:nvSpPr>
        <p:spPr>
          <a:xfrm>
            <a:off x="792741" y="1400007"/>
            <a:ext cx="11218747" cy="5016758"/>
          </a:xfrm>
          <a:prstGeom prst="rect">
            <a:avLst/>
          </a:prstGeom>
          <a:noFill/>
        </p:spPr>
        <p:txBody>
          <a:bodyPr wrap="square" rtlCol="0">
            <a:spAutoFit/>
          </a:bodyPr>
          <a:lstStyle/>
          <a:p>
            <a:r>
              <a:rPr lang="zh-CN" altLang="en-US" sz="2000" b="1" dirty="0">
                <a:latin typeface="华文仿宋" panose="02010600040101010101" pitchFamily="2" charset="-122"/>
                <a:ea typeface="华文仿宋" panose="02010600040101010101" pitchFamily="2" charset="-122"/>
              </a:rPr>
              <a:t>如何申请</a:t>
            </a:r>
            <a:endParaRPr lang="en-US" altLang="zh-CN" sz="2000" b="1" dirty="0">
              <a:latin typeface="华文仿宋" panose="02010600040101010101" pitchFamily="2" charset="-122"/>
              <a:ea typeface="华文仿宋" panose="02010600040101010101" pitchFamily="2" charset="-122"/>
            </a:endParaRPr>
          </a:p>
          <a:p>
            <a:endParaRPr lang="en-US" altLang="zh-CN" sz="2000" b="1" dirty="0">
              <a:solidFill>
                <a:srgbClr val="404040"/>
              </a:solidFill>
              <a:latin typeface="华文仿宋" panose="02010600040101010101" pitchFamily="2" charset="-122"/>
              <a:ea typeface="华文仿宋" panose="02010600040101010101" pitchFamily="2" charset="-122"/>
            </a:endParaRPr>
          </a:p>
          <a:p>
            <a:r>
              <a:rPr lang="zh-CN" altLang="en-US" sz="2000" b="1" dirty="0">
                <a:latin typeface="华文仿宋" panose="02010600040101010101" pitchFamily="2" charset="-122"/>
                <a:ea typeface="华文仿宋" panose="02010600040101010101" pitchFamily="2" charset="-122"/>
              </a:rPr>
              <a:t>所需材料：</a:t>
            </a:r>
            <a:endParaRPr lang="en-US" altLang="zh-CN" sz="2000" b="1"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1. PS(Personal Statement) </a:t>
            </a:r>
            <a:r>
              <a:rPr lang="zh-CN" altLang="en-US" sz="2000" dirty="0">
                <a:latin typeface="华文仿宋" panose="02010600040101010101" pitchFamily="2" charset="-122"/>
                <a:ea typeface="华文仿宋" panose="02010600040101010101" pitchFamily="2" charset="-122"/>
              </a:rPr>
              <a:t>个人陈述 对该项目的了解、动机 本科阶段的相关经历 </a:t>
            </a:r>
            <a:r>
              <a:rPr lang="zh-CN" altLang="en-US" sz="2000" b="1" dirty="0">
                <a:solidFill>
                  <a:schemeClr val="bg1"/>
                </a:solidFill>
                <a:latin typeface="华文仿宋" panose="02010600040101010101" pitchFamily="2" charset="-122"/>
                <a:ea typeface="华文仿宋" panose="02010600040101010101" pitchFamily="2" charset="-122"/>
              </a:rPr>
              <a:t>自己为什么适合这个项目、优势介绍</a:t>
            </a:r>
            <a:endParaRPr lang="en-US" altLang="zh-CN" sz="2000" b="1" dirty="0">
              <a:solidFill>
                <a:schemeClr val="bg1"/>
              </a:solidFill>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2. CV(Resume) </a:t>
            </a:r>
            <a:r>
              <a:rPr lang="zh-CN" altLang="en-US" sz="2000" dirty="0">
                <a:latin typeface="华文仿宋" panose="02010600040101010101" pitchFamily="2" charset="-122"/>
                <a:ea typeface="华文仿宋" panose="02010600040101010101" pitchFamily="2" charset="-122"/>
              </a:rPr>
              <a:t>个人简历 包括个人教育经历、获奖经历、工作经历和</a:t>
            </a:r>
            <a:r>
              <a:rPr lang="zh-CN" altLang="en-US" sz="2000" b="1" dirty="0">
                <a:solidFill>
                  <a:schemeClr val="bg1"/>
                </a:solidFill>
                <a:latin typeface="华文仿宋" panose="02010600040101010101" pitchFamily="2" charset="-122"/>
                <a:ea typeface="华文仿宋" panose="02010600040101010101" pitchFamily="2" charset="-122"/>
              </a:rPr>
              <a:t>个人优势等</a:t>
            </a:r>
            <a:endParaRPr lang="en-US" altLang="zh-CN" sz="2000" b="1" dirty="0">
              <a:solidFill>
                <a:schemeClr val="bg1"/>
              </a:solidFill>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3. RL(Reference Letter) </a:t>
            </a:r>
            <a:r>
              <a:rPr lang="zh-CN" altLang="en-US" sz="2000" dirty="0">
                <a:latin typeface="华文仿宋" panose="02010600040101010101" pitchFamily="2" charset="-122"/>
                <a:ea typeface="华文仿宋" panose="02010600040101010101" pitchFamily="2" charset="-122"/>
              </a:rPr>
              <a:t>推荐信 一般要求</a:t>
            </a:r>
            <a:r>
              <a:rPr lang="en-US" altLang="zh-CN" sz="2000" dirty="0">
                <a:latin typeface="华文仿宋" panose="02010600040101010101" pitchFamily="2" charset="-122"/>
                <a:ea typeface="华文仿宋" panose="02010600040101010101" pitchFamily="2" charset="-122"/>
              </a:rPr>
              <a:t>2</a:t>
            </a:r>
            <a:r>
              <a:rPr lang="zh-CN" altLang="en-US" sz="2000" dirty="0">
                <a:latin typeface="华文仿宋" panose="02010600040101010101" pitchFamily="2" charset="-122"/>
                <a:ea typeface="华文仿宋" panose="02010600040101010101" pitchFamily="2" charset="-122"/>
              </a:rPr>
              <a:t>位教授、副教授或者自己的</a:t>
            </a:r>
            <a:r>
              <a:rPr lang="zh-CN" altLang="en-US" sz="2000" b="1" dirty="0">
                <a:solidFill>
                  <a:schemeClr val="bg1"/>
                </a:solidFill>
                <a:latin typeface="华文仿宋" panose="02010600040101010101" pitchFamily="2" charset="-122"/>
                <a:ea typeface="华文仿宋" panose="02010600040101010101" pitchFamily="2" charset="-122"/>
              </a:rPr>
              <a:t>任课老师写推荐信 对该生了解与评价</a:t>
            </a:r>
            <a:endParaRPr lang="en-US" altLang="zh-CN" sz="2000" b="1" dirty="0">
              <a:solidFill>
                <a:schemeClr val="bg1"/>
              </a:solidFill>
              <a:latin typeface="华文仿宋" panose="02010600040101010101" pitchFamily="2" charset="-122"/>
              <a:ea typeface="华文仿宋" panose="02010600040101010101" pitchFamily="2" charset="-122"/>
            </a:endParaRPr>
          </a:p>
          <a:p>
            <a:r>
              <a:rPr lang="zh-CN" altLang="en-US" sz="2000" b="1" dirty="0">
                <a:latin typeface="华文仿宋" panose="02010600040101010101" pitchFamily="2" charset="-122"/>
                <a:ea typeface="华文仿宋" panose="02010600040101010101" pitchFamily="2" charset="-122"/>
              </a:rPr>
              <a:t>以上都要求英文版</a:t>
            </a:r>
            <a:endParaRPr lang="en-US" altLang="zh-CN" sz="2000" b="1"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4. Transcript(</a:t>
            </a:r>
            <a:r>
              <a:rPr lang="zh-CN" altLang="en-US" sz="2000" dirty="0">
                <a:latin typeface="华文仿宋" panose="02010600040101010101" pitchFamily="2" charset="-122"/>
                <a:ea typeface="华文仿宋" panose="02010600040101010101" pitchFamily="2" charset="-122"/>
              </a:rPr>
              <a:t>成绩单</a:t>
            </a:r>
            <a:r>
              <a:rPr lang="en-US" altLang="zh-CN" sz="2000" dirty="0">
                <a:latin typeface="华文仿宋" panose="02010600040101010101" pitchFamily="2" charset="-122"/>
                <a:ea typeface="华文仿宋" panose="02010600040101010101" pitchFamily="2" charset="-122"/>
              </a:rPr>
              <a:t>) </a:t>
            </a:r>
            <a:r>
              <a:rPr lang="zh-CN" altLang="en-US" sz="2000" dirty="0">
                <a:latin typeface="华文仿宋" panose="02010600040101010101" pitchFamily="2" charset="-122"/>
                <a:ea typeface="华文仿宋" panose="02010600040101010101" pitchFamily="2" charset="-122"/>
              </a:rPr>
              <a:t>前三年 可从学校开</a:t>
            </a:r>
            <a:endParaRPr lang="en-US" altLang="zh-CN" sz="2000"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5. </a:t>
            </a:r>
            <a:r>
              <a:rPr lang="zh-CN" altLang="en-US" sz="2000" dirty="0">
                <a:latin typeface="华文仿宋" panose="02010600040101010101" pitchFamily="2" charset="-122"/>
                <a:ea typeface="华文仿宋" panose="02010600040101010101" pitchFamily="2" charset="-122"/>
              </a:rPr>
              <a:t>在读证明 可从学校开</a:t>
            </a:r>
            <a:endParaRPr lang="en-US" altLang="zh-CN" sz="2000"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6. </a:t>
            </a:r>
            <a:r>
              <a:rPr lang="zh-CN" altLang="en-US" sz="2000" dirty="0">
                <a:latin typeface="华文仿宋" panose="02010600040101010101" pitchFamily="2" charset="-122"/>
                <a:ea typeface="华文仿宋" panose="02010600040101010101" pitchFamily="2" charset="-122"/>
              </a:rPr>
              <a:t>绩点说明 可以从学校官网里找到</a:t>
            </a:r>
            <a:endParaRPr lang="en-US" altLang="zh-CN" sz="2000"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7. </a:t>
            </a:r>
            <a:r>
              <a:rPr lang="zh-CN" altLang="en-US" sz="2000" dirty="0">
                <a:latin typeface="华文仿宋" panose="02010600040101010101" pitchFamily="2" charset="-122"/>
                <a:ea typeface="华文仿宋" panose="02010600040101010101" pitchFamily="2" charset="-122"/>
              </a:rPr>
              <a:t>专业排名</a:t>
            </a:r>
            <a:r>
              <a:rPr lang="en-US" altLang="zh-CN" sz="2000" dirty="0">
                <a:latin typeface="华文仿宋" panose="02010600040101010101" pitchFamily="2" charset="-122"/>
                <a:ea typeface="华文仿宋" panose="02010600040101010101" pitchFamily="2" charset="-122"/>
              </a:rPr>
              <a:t>(</a:t>
            </a:r>
            <a:r>
              <a:rPr lang="zh-CN" altLang="en-US" sz="2000" dirty="0">
                <a:latin typeface="华文仿宋" panose="02010600040101010101" pitchFamily="2" charset="-122"/>
                <a:ea typeface="华文仿宋" panose="02010600040101010101" pitchFamily="2" charset="-122"/>
              </a:rPr>
              <a:t>如果排名理想可开</a:t>
            </a:r>
            <a:r>
              <a:rPr lang="en-US" altLang="zh-CN" sz="2000" dirty="0">
                <a:latin typeface="华文仿宋" panose="02010600040101010101" pitchFamily="2" charset="-122"/>
                <a:ea typeface="华文仿宋" panose="02010600040101010101" pitchFamily="2" charset="-122"/>
              </a:rPr>
              <a:t>)</a:t>
            </a:r>
          </a:p>
          <a:p>
            <a:r>
              <a:rPr lang="zh-CN" altLang="en-US" sz="2000" b="1" dirty="0">
                <a:latin typeface="华文仿宋" panose="02010600040101010101" pitchFamily="2" charset="-122"/>
                <a:ea typeface="华文仿宋" panose="02010600040101010101" pitchFamily="2" charset="-122"/>
              </a:rPr>
              <a:t>以上都要求中英文版 且加盖教务处学院公章</a:t>
            </a:r>
            <a:endParaRPr lang="en-US" altLang="zh-CN" sz="2000" b="1"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8. </a:t>
            </a:r>
            <a:r>
              <a:rPr lang="zh-CN" altLang="en-US" sz="2000" dirty="0">
                <a:latin typeface="华文仿宋" panose="02010600040101010101" pitchFamily="2" charset="-122"/>
                <a:ea typeface="华文仿宋" panose="02010600040101010101" pitchFamily="2" charset="-122"/>
              </a:rPr>
              <a:t>身份证、护照、港澳通行证、获奖证书等</a:t>
            </a:r>
            <a:endParaRPr lang="en-US" altLang="zh-CN" sz="2000" dirty="0">
              <a:latin typeface="华文仿宋" panose="02010600040101010101" pitchFamily="2" charset="-122"/>
              <a:ea typeface="华文仿宋" panose="02010600040101010101" pitchFamily="2" charset="-122"/>
            </a:endParaRPr>
          </a:p>
          <a:p>
            <a:r>
              <a:rPr lang="zh-CN" altLang="en-US" sz="2000" dirty="0">
                <a:latin typeface="华文仿宋" panose="02010600040101010101" pitchFamily="2" charset="-122"/>
                <a:ea typeface="华文仿宋" panose="02010600040101010101" pitchFamily="2" charset="-122"/>
              </a:rPr>
              <a:t>扫描件。</a:t>
            </a:r>
            <a:endParaRPr lang="en-US" altLang="zh-CN" sz="2000" dirty="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2410381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750"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7">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7">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7">
                                            <p:txEl>
                                              <p:pRg st="5" end="5"/>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7">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bldLvl="0"/>
      <p:bldP spid="17" grpId="1"/>
      <p:bldP spid="2" grpId="0" build="allAtOnce" bldLvl="0"/>
      <p:bldP spid="2" grpId="1"/>
      <p:bldP spid="5" grpId="0" build="allAtOnce" bldLvl="0"/>
      <p:bldP spid="5"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B7DBE54-7618-8CE4-9ED7-2F2FA138853A}"/>
              </a:ext>
            </a:extLst>
          </p:cNvPr>
          <p:cNvPicPr>
            <a:picLocks noChangeAspect="1"/>
          </p:cNvPicPr>
          <p:nvPr>
            <p:custDataLst>
              <p:tags r:id="rId1"/>
            </p:custDataLst>
          </p:nvPr>
        </p:nvPicPr>
        <p:blipFill>
          <a:blip r:embed="rId3"/>
          <a:stretch>
            <a:fillRect/>
          </a:stretch>
        </p:blipFill>
        <p:spPr>
          <a:xfrm>
            <a:off x="636" y="1"/>
            <a:ext cx="12191365" cy="6987540"/>
          </a:xfrm>
          <a:prstGeom prst="rect">
            <a:avLst/>
          </a:prstGeom>
        </p:spPr>
      </p:pic>
      <p:sp>
        <p:nvSpPr>
          <p:cNvPr id="3" name="文本框 93"/>
          <p:cNvSpPr txBox="1"/>
          <p:nvPr/>
        </p:nvSpPr>
        <p:spPr>
          <a:xfrm>
            <a:off x="805431" y="822618"/>
            <a:ext cx="10974453" cy="5632311"/>
          </a:xfrm>
          <a:prstGeom prst="rect">
            <a:avLst/>
          </a:prstGeom>
          <a:noFill/>
        </p:spPr>
        <p:txBody>
          <a:bodyPr wrap="square" rtlCol="0">
            <a:spAutoFit/>
          </a:bodyPr>
          <a:lstStyle/>
          <a:p>
            <a:endParaRPr lang="en-US" altLang="zh-CN" sz="2000" dirty="0">
              <a:solidFill>
                <a:srgbClr val="404040"/>
              </a:solidFill>
              <a:latin typeface="微软雅黑" panose="020B0503020204020204" pitchFamily="34" charset="-122"/>
              <a:ea typeface="微软雅黑" panose="020B0503020204020204" pitchFamily="34" charset="-122"/>
            </a:endParaRPr>
          </a:p>
          <a:p>
            <a:r>
              <a:rPr lang="zh-CN" altLang="en-US" sz="2000" b="1" dirty="0">
                <a:latin typeface="华文仿宋" panose="02010600040101010101" pitchFamily="2" charset="-122"/>
                <a:ea typeface="华文仿宋" panose="02010600040101010101" pitchFamily="2" charset="-122"/>
              </a:rPr>
              <a:t>申请</a:t>
            </a:r>
            <a:r>
              <a:rPr lang="en-US" altLang="zh-CN" sz="2000" b="1" dirty="0">
                <a:latin typeface="华文仿宋" panose="02010600040101010101" pitchFamily="2" charset="-122"/>
                <a:ea typeface="华文仿宋" panose="02010600040101010101" pitchFamily="2" charset="-122"/>
              </a:rPr>
              <a:t>Tips:</a:t>
            </a:r>
          </a:p>
          <a:p>
            <a:pPr marL="304792" indent="-304792">
              <a:buAutoNum type="arabicPeriod"/>
            </a:pPr>
            <a:r>
              <a:rPr lang="zh-CN" altLang="en-US" sz="2000" dirty="0">
                <a:latin typeface="华文仿宋" panose="02010600040101010101" pitchFamily="2" charset="-122"/>
                <a:ea typeface="华文仿宋" panose="02010600040101010101" pitchFamily="2" charset="-122"/>
              </a:rPr>
              <a:t>早做规划 早做申请 申请中最重要是平均分和语言成绩</a:t>
            </a:r>
            <a:r>
              <a:rPr lang="en-US" altLang="zh-CN" sz="2000" dirty="0">
                <a:latin typeface="华文仿宋" panose="02010600040101010101" pitchFamily="2" charset="-122"/>
                <a:ea typeface="华文仿宋" panose="02010600040101010101" pitchFamily="2" charset="-122"/>
              </a:rPr>
              <a:t> </a:t>
            </a:r>
            <a:r>
              <a:rPr lang="zh-CN" altLang="en-US" sz="2000" dirty="0">
                <a:latin typeface="华文仿宋" panose="02010600040101010101" pitchFamily="2" charset="-122"/>
                <a:ea typeface="华文仿宋" panose="02010600040101010101" pitchFamily="2" charset="-122"/>
              </a:rPr>
              <a:t>一般要求平均分</a:t>
            </a:r>
            <a:r>
              <a:rPr lang="en-US" altLang="zh-CN" sz="2000" dirty="0">
                <a:latin typeface="华文仿宋" panose="02010600040101010101" pitchFamily="2" charset="-122"/>
                <a:ea typeface="华文仿宋" panose="02010600040101010101" pitchFamily="2" charset="-122"/>
              </a:rPr>
              <a:t>80</a:t>
            </a:r>
            <a:r>
              <a:rPr lang="zh-CN" altLang="en-US" sz="2000" dirty="0">
                <a:latin typeface="华文仿宋" panose="02010600040101010101" pitchFamily="2" charset="-122"/>
                <a:ea typeface="华文仿宋" panose="02010600040101010101" pitchFamily="2" charset="-122"/>
              </a:rPr>
              <a:t>以上 </a:t>
            </a:r>
            <a:r>
              <a:rPr lang="zh-CN" altLang="en-US" sz="2000" b="1" dirty="0">
                <a:solidFill>
                  <a:schemeClr val="bg1"/>
                </a:solidFill>
                <a:latin typeface="华文仿宋" panose="02010600040101010101" pitchFamily="2" charset="-122"/>
                <a:ea typeface="华文仿宋" panose="02010600040101010101" pitchFamily="2" charset="-122"/>
              </a:rPr>
              <a:t>部分学校要求</a:t>
            </a:r>
            <a:r>
              <a:rPr lang="en-US" altLang="zh-CN" sz="2000" b="1" dirty="0">
                <a:solidFill>
                  <a:schemeClr val="bg1"/>
                </a:solidFill>
                <a:latin typeface="华文仿宋" panose="02010600040101010101" pitchFamily="2" charset="-122"/>
                <a:ea typeface="华文仿宋" panose="02010600040101010101" pitchFamily="2" charset="-122"/>
              </a:rPr>
              <a:t>75</a:t>
            </a:r>
            <a:r>
              <a:rPr lang="zh-CN" altLang="en-US" sz="2000" b="1" dirty="0">
                <a:solidFill>
                  <a:schemeClr val="bg1"/>
                </a:solidFill>
                <a:latin typeface="华文仿宋" panose="02010600040101010101" pitchFamily="2" charset="-122"/>
                <a:ea typeface="华文仿宋" panose="02010600040101010101" pitchFamily="2" charset="-122"/>
              </a:rPr>
              <a:t>以上</a:t>
            </a:r>
            <a:r>
              <a:rPr lang="en-US" altLang="zh-CN" sz="2000" b="1" dirty="0">
                <a:solidFill>
                  <a:schemeClr val="bg1"/>
                </a:solidFill>
                <a:latin typeface="华文仿宋" panose="02010600040101010101" pitchFamily="2" charset="-122"/>
                <a:ea typeface="华文仿宋" panose="02010600040101010101" pitchFamily="2" charset="-122"/>
              </a:rPr>
              <a:t> </a:t>
            </a:r>
            <a:r>
              <a:rPr lang="zh-CN" altLang="en-US" sz="2000" b="1" dirty="0">
                <a:solidFill>
                  <a:schemeClr val="bg1"/>
                </a:solidFill>
                <a:latin typeface="华文仿宋" panose="02010600040101010101" pitchFamily="2" charset="-122"/>
                <a:ea typeface="华文仿宋" panose="02010600040101010101" pitchFamily="2" charset="-122"/>
              </a:rPr>
              <a:t>平均成绩可大量</a:t>
            </a:r>
            <a:r>
              <a:rPr lang="zh-CN" altLang="en-US" sz="2000" dirty="0">
                <a:latin typeface="华文仿宋" panose="02010600040101010101" pitchFamily="2" charset="-122"/>
                <a:ea typeface="华文仿宋" panose="02010600040101010101" pitchFamily="2" charset="-122"/>
              </a:rPr>
              <a:t>挑选容易刷分的课重修提高 雅思成绩一般要求</a:t>
            </a:r>
            <a:r>
              <a:rPr lang="en-US" altLang="zh-CN" sz="2000" dirty="0">
                <a:latin typeface="华文仿宋" panose="02010600040101010101" pitchFamily="2" charset="-122"/>
                <a:ea typeface="华文仿宋" panose="02010600040101010101" pitchFamily="2" charset="-122"/>
              </a:rPr>
              <a:t>6.5</a:t>
            </a:r>
            <a:r>
              <a:rPr lang="zh-CN" altLang="en-US" sz="2000" dirty="0">
                <a:latin typeface="华文仿宋" panose="02010600040101010101" pitchFamily="2" charset="-122"/>
                <a:ea typeface="华文仿宋" panose="02010600040101010101" pitchFamily="2" charset="-122"/>
              </a:rPr>
              <a:t>以上 港澳中外合作部分接受</a:t>
            </a:r>
            <a:r>
              <a:rPr lang="en-US" altLang="zh-CN" sz="2000" b="1" dirty="0">
                <a:solidFill>
                  <a:schemeClr val="bg1"/>
                </a:solidFill>
                <a:latin typeface="华文仿宋" panose="02010600040101010101" pitchFamily="2" charset="-122"/>
                <a:ea typeface="华文仿宋" panose="02010600040101010101" pitchFamily="2" charset="-122"/>
              </a:rPr>
              <a:t>CET6 </a:t>
            </a:r>
            <a:r>
              <a:rPr lang="zh-CN" altLang="en-US" sz="2000" b="1" dirty="0">
                <a:solidFill>
                  <a:schemeClr val="bg1"/>
                </a:solidFill>
                <a:latin typeface="华文仿宋" panose="02010600040101010101" pitchFamily="2" charset="-122"/>
                <a:ea typeface="华文仿宋" panose="02010600040101010101" pitchFamily="2" charset="-122"/>
              </a:rPr>
              <a:t>部分要求</a:t>
            </a:r>
            <a:r>
              <a:rPr lang="en-US" altLang="zh-CN" sz="2000" b="1" dirty="0">
                <a:solidFill>
                  <a:schemeClr val="bg1"/>
                </a:solidFill>
                <a:latin typeface="华文仿宋" panose="02010600040101010101" pitchFamily="2" charset="-122"/>
                <a:ea typeface="华文仿宋" panose="02010600040101010101" pitchFamily="2" charset="-122"/>
              </a:rPr>
              <a:t>6</a:t>
            </a:r>
            <a:r>
              <a:rPr lang="zh-CN" altLang="en-US" sz="2000" b="1" dirty="0">
                <a:solidFill>
                  <a:schemeClr val="bg1"/>
                </a:solidFill>
                <a:latin typeface="华文仿宋" panose="02010600040101010101" pitchFamily="2" charset="-122"/>
                <a:ea typeface="华文仿宋" panose="02010600040101010101" pitchFamily="2" charset="-122"/>
              </a:rPr>
              <a:t>以上 英港地区大多都</a:t>
            </a:r>
            <a:r>
              <a:rPr lang="zh-CN" altLang="en-US" sz="2000" dirty="0">
                <a:latin typeface="华文仿宋" panose="02010600040101010101" pitchFamily="2" charset="-122"/>
                <a:ea typeface="华文仿宋" panose="02010600040101010101" pitchFamily="2" charset="-122"/>
              </a:rPr>
              <a:t>无笔面</a:t>
            </a:r>
            <a:endParaRPr lang="en-US" altLang="zh-CN" sz="2000"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2. </a:t>
            </a:r>
            <a:r>
              <a:rPr lang="zh-CN" altLang="en-US" sz="2000" dirty="0">
                <a:latin typeface="华文仿宋" panose="02010600040101010101" pitchFamily="2" charset="-122"/>
                <a:ea typeface="华文仿宋" panose="02010600040101010101" pitchFamily="2" charset="-122"/>
              </a:rPr>
              <a:t>合适定位 </a:t>
            </a:r>
            <a:r>
              <a:rPr lang="en-US" altLang="zh-CN" sz="2000" dirty="0">
                <a:latin typeface="华文仿宋" panose="02010600040101010101" pitchFamily="2" charset="-122"/>
                <a:ea typeface="华文仿宋" panose="02010600040101010101" pitchFamily="2" charset="-122"/>
              </a:rPr>
              <a:t>— </a:t>
            </a:r>
            <a:r>
              <a:rPr lang="zh-CN" altLang="en-US" sz="2000" dirty="0">
                <a:latin typeface="华文仿宋" panose="02010600040101010101" pitchFamily="2" charset="-122"/>
                <a:ea typeface="华文仿宋" panose="02010600040101010101" pitchFamily="2" charset="-122"/>
              </a:rPr>
              <a:t>有冲刺 有保底 切忌眼高手低</a:t>
            </a:r>
            <a:r>
              <a:rPr lang="en-US" altLang="zh-CN" sz="2000" dirty="0">
                <a:latin typeface="华文仿宋" panose="02010600040101010101" pitchFamily="2" charset="-122"/>
                <a:ea typeface="华文仿宋" panose="02010600040101010101" pitchFamily="2" charset="-122"/>
              </a:rPr>
              <a:t> </a:t>
            </a:r>
            <a:r>
              <a:rPr lang="zh-CN" altLang="en-US" sz="2000" dirty="0">
                <a:latin typeface="华文仿宋" panose="02010600040101010101" pitchFamily="2" charset="-122"/>
                <a:ea typeface="华文仿宋" panose="02010600040101010101" pitchFamily="2" charset="-122"/>
              </a:rPr>
              <a:t>多申请</a:t>
            </a:r>
            <a:r>
              <a:rPr lang="en-US" altLang="zh-CN" sz="2000" dirty="0">
                <a:latin typeface="华文仿宋" panose="02010600040101010101" pitchFamily="2" charset="-122"/>
                <a:ea typeface="华文仿宋" panose="02010600040101010101" pitchFamily="2" charset="-122"/>
              </a:rPr>
              <a:t> </a:t>
            </a:r>
            <a:r>
              <a:rPr lang="zh-CN" altLang="en-US" sz="2000" dirty="0">
                <a:latin typeface="华文仿宋" panose="02010600040101010101" pitchFamily="2" charset="-122"/>
                <a:ea typeface="华文仿宋" panose="02010600040101010101" pitchFamily="2" charset="-122"/>
              </a:rPr>
              <a:t>一所申请费几百块钱</a:t>
            </a:r>
            <a:r>
              <a:rPr lang="en-US" altLang="zh-CN" sz="2000" dirty="0">
                <a:latin typeface="华文仿宋" panose="02010600040101010101" pitchFamily="2" charset="-122"/>
                <a:ea typeface="华文仿宋" panose="02010600040101010101" pitchFamily="2" charset="-122"/>
              </a:rPr>
              <a:t> </a:t>
            </a:r>
            <a:r>
              <a:rPr lang="zh-CN" altLang="en-US" sz="2000" b="1" dirty="0">
                <a:solidFill>
                  <a:schemeClr val="bg1"/>
                </a:solidFill>
                <a:latin typeface="华文仿宋" panose="02010600040101010101" pitchFamily="2" charset="-122"/>
                <a:ea typeface="华文仿宋" panose="02010600040101010101" pitchFamily="2" charset="-122"/>
              </a:rPr>
              <a:t>申请时间顺序重要</a:t>
            </a:r>
            <a:r>
              <a:rPr lang="en-US" altLang="zh-CN" sz="2000" b="1" dirty="0">
                <a:solidFill>
                  <a:schemeClr val="bg1"/>
                </a:solidFill>
                <a:latin typeface="华文仿宋" panose="02010600040101010101" pitchFamily="2" charset="-122"/>
                <a:ea typeface="华文仿宋" panose="02010600040101010101" pitchFamily="2" charset="-122"/>
              </a:rPr>
              <a:t> </a:t>
            </a:r>
            <a:r>
              <a:rPr lang="zh-CN" altLang="en-US" sz="2000" b="1" dirty="0">
                <a:solidFill>
                  <a:schemeClr val="bg1"/>
                </a:solidFill>
                <a:latin typeface="华文仿宋" panose="02010600040101010101" pitchFamily="2" charset="-122"/>
                <a:ea typeface="华文仿宋" panose="02010600040101010101" pitchFamily="2" charset="-122"/>
              </a:rPr>
              <a:t>冲刺在前</a:t>
            </a:r>
            <a:r>
              <a:rPr lang="en-US" altLang="zh-CN" sz="2000" b="1" dirty="0">
                <a:solidFill>
                  <a:schemeClr val="bg1"/>
                </a:solidFill>
                <a:latin typeface="华文仿宋" panose="02010600040101010101" pitchFamily="2" charset="-122"/>
                <a:ea typeface="华文仿宋" panose="02010600040101010101" pitchFamily="2" charset="-122"/>
              </a:rPr>
              <a:t> </a:t>
            </a:r>
            <a:r>
              <a:rPr lang="zh-CN" altLang="en-US" sz="2000" b="1" dirty="0">
                <a:solidFill>
                  <a:schemeClr val="bg1"/>
                </a:solidFill>
                <a:latin typeface="华文仿宋" panose="02010600040101010101" pitchFamily="2" charset="-122"/>
                <a:ea typeface="华文仿宋" panose="02010600040101010101" pitchFamily="2" charset="-122"/>
              </a:rPr>
              <a:t>保底在后</a:t>
            </a:r>
            <a:endParaRPr lang="en-US" altLang="zh-CN" sz="2000" b="1" dirty="0">
              <a:solidFill>
                <a:schemeClr val="bg1"/>
              </a:solidFill>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3. </a:t>
            </a:r>
            <a:r>
              <a:rPr lang="zh-CN" altLang="en-US" sz="2000" dirty="0">
                <a:latin typeface="华文仿宋" panose="02010600040101010101" pitchFamily="2" charset="-122"/>
                <a:ea typeface="华文仿宋" panose="02010600040101010101" pitchFamily="2" charset="-122"/>
              </a:rPr>
              <a:t>非底子强的时间充足的 没考雅思的 不建议全</a:t>
            </a:r>
            <a:r>
              <a:rPr lang="en-US" altLang="zh-CN" sz="2000" dirty="0">
                <a:latin typeface="华文仿宋" panose="02010600040101010101" pitchFamily="2" charset="-122"/>
                <a:ea typeface="华文仿宋" panose="02010600040101010101" pitchFamily="2" charset="-122"/>
              </a:rPr>
              <a:t>DIY </a:t>
            </a:r>
            <a:r>
              <a:rPr lang="zh-CN" altLang="en-US" sz="2000" dirty="0">
                <a:latin typeface="华文仿宋" panose="02010600040101010101" pitchFamily="2" charset="-122"/>
                <a:ea typeface="华文仿宋" panose="02010600040101010101" pitchFamily="2" charset="-122"/>
              </a:rPr>
              <a:t>申请专业：语言学</a:t>
            </a:r>
            <a:r>
              <a:rPr lang="en-US" altLang="zh-CN" sz="2000" dirty="0">
                <a:latin typeface="华文仿宋" panose="02010600040101010101" pitchFamily="2" charset="-122"/>
                <a:ea typeface="华文仿宋" panose="02010600040101010101" pitchFamily="2" charset="-122"/>
              </a:rPr>
              <a:t> </a:t>
            </a:r>
            <a:r>
              <a:rPr lang="zh-CN" altLang="en-US" sz="2000" dirty="0">
                <a:latin typeface="华文仿宋" panose="02010600040101010101" pitchFamily="2" charset="-122"/>
                <a:ea typeface="华文仿宋" panose="02010600040101010101" pitchFamily="2" charset="-122"/>
              </a:rPr>
              <a:t>翻译</a:t>
            </a:r>
            <a:r>
              <a:rPr lang="en-US" altLang="zh-CN" sz="2000" dirty="0">
                <a:latin typeface="华文仿宋" panose="02010600040101010101" pitchFamily="2" charset="-122"/>
                <a:ea typeface="华文仿宋" panose="02010600040101010101" pitchFamily="2" charset="-122"/>
              </a:rPr>
              <a:t> </a:t>
            </a:r>
            <a:r>
              <a:rPr lang="zh-CN" altLang="en-US" sz="2000" dirty="0">
                <a:latin typeface="华文仿宋" panose="02010600040101010101" pitchFamily="2" charset="-122"/>
                <a:ea typeface="华文仿宋" panose="02010600040101010101" pitchFamily="2" charset="-122"/>
              </a:rPr>
              <a:t>英语</a:t>
            </a:r>
            <a:r>
              <a:rPr lang="zh-CN" altLang="en-US" sz="2000" b="1" dirty="0">
                <a:solidFill>
                  <a:schemeClr val="bg1"/>
                </a:solidFill>
                <a:latin typeface="华文仿宋" panose="02010600040101010101" pitchFamily="2" charset="-122"/>
                <a:ea typeface="华文仿宋" panose="02010600040101010101" pitchFamily="2" charset="-122"/>
              </a:rPr>
              <a:t>文学</a:t>
            </a:r>
            <a:r>
              <a:rPr lang="en-US" altLang="zh-CN" sz="2000" b="1" dirty="0">
                <a:solidFill>
                  <a:schemeClr val="bg1"/>
                </a:solidFill>
                <a:latin typeface="华文仿宋" panose="02010600040101010101" pitchFamily="2" charset="-122"/>
                <a:ea typeface="华文仿宋" panose="02010600040101010101" pitchFamily="2" charset="-122"/>
              </a:rPr>
              <a:t> </a:t>
            </a:r>
            <a:r>
              <a:rPr lang="zh-CN" altLang="en-US" sz="2000" b="1" dirty="0">
                <a:solidFill>
                  <a:schemeClr val="bg1"/>
                </a:solidFill>
                <a:latin typeface="华文仿宋" panose="02010600040101010101" pitchFamily="2" charset="-122"/>
                <a:ea typeface="华文仿宋" panose="02010600040101010101" pitchFamily="2" charset="-122"/>
              </a:rPr>
              <a:t>教育学等</a:t>
            </a:r>
            <a:r>
              <a:rPr lang="en-US" altLang="zh-CN" sz="2000" b="1" dirty="0">
                <a:solidFill>
                  <a:schemeClr val="bg1"/>
                </a:solidFill>
                <a:latin typeface="华文仿宋" panose="02010600040101010101" pitchFamily="2" charset="-122"/>
                <a:ea typeface="华文仿宋" panose="02010600040101010101" pitchFamily="2" charset="-122"/>
              </a:rPr>
              <a:t> </a:t>
            </a:r>
            <a:r>
              <a:rPr lang="zh-CN" altLang="en-US" sz="2000" b="1" dirty="0">
                <a:solidFill>
                  <a:schemeClr val="bg1"/>
                </a:solidFill>
                <a:latin typeface="华文仿宋" panose="02010600040101010101" pitchFamily="2" charset="-122"/>
                <a:ea typeface="华文仿宋" panose="02010600040101010101" pitchFamily="2" charset="-122"/>
              </a:rPr>
              <a:t>可跨专业申请</a:t>
            </a:r>
            <a:r>
              <a:rPr lang="en-US" altLang="zh-CN" sz="2000" b="1" dirty="0">
                <a:solidFill>
                  <a:schemeClr val="bg1"/>
                </a:solidFill>
                <a:latin typeface="华文仿宋" panose="02010600040101010101" pitchFamily="2" charset="-122"/>
                <a:ea typeface="华文仿宋" panose="02010600040101010101" pitchFamily="2" charset="-122"/>
              </a:rPr>
              <a:t> </a:t>
            </a:r>
            <a:r>
              <a:rPr lang="zh-CN" altLang="en-US" sz="2000" b="1" dirty="0">
                <a:solidFill>
                  <a:schemeClr val="bg1"/>
                </a:solidFill>
                <a:latin typeface="华文仿宋" panose="02010600040101010101" pitchFamily="2" charset="-122"/>
                <a:ea typeface="华文仿宋" panose="02010600040101010101" pitchFamily="2" charset="-122"/>
              </a:rPr>
              <a:t>建议贴合</a:t>
            </a:r>
            <a:r>
              <a:rPr lang="zh-CN" altLang="en-US" sz="2000" dirty="0">
                <a:latin typeface="华文仿宋" panose="02010600040101010101" pitchFamily="2" charset="-122"/>
                <a:ea typeface="华文仿宋" panose="02010600040101010101" pitchFamily="2" charset="-122"/>
              </a:rPr>
              <a:t>专业</a:t>
            </a:r>
            <a:endParaRPr lang="en-US" altLang="zh-CN" sz="2000"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4. </a:t>
            </a:r>
            <a:r>
              <a:rPr lang="zh-CN" altLang="en-US" sz="2000" dirty="0">
                <a:latin typeface="华文仿宋" panose="02010600040101010101" pitchFamily="2" charset="-122"/>
                <a:ea typeface="华文仿宋" panose="02010600040101010101" pitchFamily="2" charset="-122"/>
              </a:rPr>
              <a:t>找中介切记避雷无良中介 即使中介全托 也必须自己经常催进度、核查材料邮箱等</a:t>
            </a:r>
            <a:endParaRPr lang="en-US" altLang="zh-CN" sz="2000" dirty="0">
              <a:latin typeface="华文仿宋" panose="02010600040101010101" pitchFamily="2" charset="-122"/>
              <a:ea typeface="华文仿宋" panose="02010600040101010101" pitchFamily="2" charset="-122"/>
            </a:endParaRPr>
          </a:p>
          <a:p>
            <a:r>
              <a:rPr lang="en-US" altLang="zh-CN" sz="2000" dirty="0">
                <a:latin typeface="华文仿宋" panose="02010600040101010101" pitchFamily="2" charset="-122"/>
                <a:ea typeface="华文仿宋" panose="02010600040101010101" pitchFamily="2" charset="-122"/>
              </a:rPr>
              <a:t>5. </a:t>
            </a:r>
            <a:r>
              <a:rPr lang="zh-CN" altLang="en-US" sz="2000" dirty="0">
                <a:latin typeface="华文仿宋" panose="02010600040101010101" pitchFamily="2" charset="-122"/>
                <a:ea typeface="华文仿宋" panose="02010600040101010101" pitchFamily="2" charset="-122"/>
              </a:rPr>
              <a:t>费用问题：语言类学费 香港地区</a:t>
            </a:r>
            <a:r>
              <a:rPr lang="en-US" altLang="zh-CN" sz="2000" dirty="0">
                <a:latin typeface="华文仿宋" panose="02010600040101010101" pitchFamily="2" charset="-122"/>
                <a:ea typeface="华文仿宋" panose="02010600040101010101" pitchFamily="2" charset="-122"/>
              </a:rPr>
              <a:t>15w</a:t>
            </a:r>
            <a:r>
              <a:rPr lang="zh-CN" altLang="en-US" sz="2000" dirty="0">
                <a:latin typeface="华文仿宋" panose="02010600040101010101" pitchFamily="2" charset="-122"/>
                <a:ea typeface="华文仿宋" panose="02010600040101010101" pitchFamily="2" charset="-122"/>
              </a:rPr>
              <a:t>左右 英国</a:t>
            </a:r>
            <a:r>
              <a:rPr lang="en-US" altLang="zh-CN" sz="2000" dirty="0">
                <a:latin typeface="华文仿宋" panose="02010600040101010101" pitchFamily="2" charset="-122"/>
                <a:ea typeface="华文仿宋" panose="02010600040101010101" pitchFamily="2" charset="-122"/>
              </a:rPr>
              <a:t>20w</a:t>
            </a:r>
            <a:r>
              <a:rPr lang="zh-CN" altLang="en-US" sz="2000" dirty="0">
                <a:latin typeface="华文仿宋" panose="02010600040101010101" pitchFamily="2" charset="-122"/>
                <a:ea typeface="华文仿宋" panose="02010600040101010101" pitchFamily="2" charset="-122"/>
              </a:rPr>
              <a:t>左右 澳门地区两年共</a:t>
            </a:r>
            <a:r>
              <a:rPr lang="en-US" altLang="zh-CN" sz="2000" dirty="0">
                <a:latin typeface="华文仿宋" panose="02010600040101010101" pitchFamily="2" charset="-122"/>
                <a:ea typeface="华文仿宋" panose="02010600040101010101" pitchFamily="2" charset="-122"/>
              </a:rPr>
              <a:t>10w</a:t>
            </a:r>
            <a:r>
              <a:rPr lang="zh-CN" altLang="en-US" sz="2000" b="1" dirty="0">
                <a:solidFill>
                  <a:schemeClr val="bg1"/>
                </a:solidFill>
                <a:latin typeface="华文仿宋" panose="02010600040101010101" pitchFamily="2" charset="-122"/>
                <a:ea typeface="华文仿宋" panose="02010600040101010101" pitchFamily="2" charset="-122"/>
              </a:rPr>
              <a:t>左右 马来西亚</a:t>
            </a:r>
            <a:r>
              <a:rPr lang="en-US" altLang="zh-CN" sz="2000" b="1" dirty="0">
                <a:solidFill>
                  <a:schemeClr val="bg1"/>
                </a:solidFill>
                <a:latin typeface="华文仿宋" panose="02010600040101010101" pitchFamily="2" charset="-122"/>
                <a:ea typeface="华文仿宋" panose="02010600040101010101" pitchFamily="2" charset="-122"/>
              </a:rPr>
              <a:t>5w</a:t>
            </a:r>
            <a:r>
              <a:rPr lang="zh-CN" altLang="en-US" sz="2000" b="1" dirty="0">
                <a:solidFill>
                  <a:schemeClr val="bg1"/>
                </a:solidFill>
                <a:latin typeface="华文仿宋" panose="02010600040101010101" pitchFamily="2" charset="-122"/>
                <a:ea typeface="华文仿宋" panose="02010600040101010101" pitchFamily="2" charset="-122"/>
              </a:rPr>
              <a:t>左右 吃喝住行看个人 </a:t>
            </a:r>
            <a:r>
              <a:rPr lang="zh-CN" altLang="en-US" sz="2000" dirty="0">
                <a:latin typeface="华文仿宋" panose="02010600040101010101" pitchFamily="2" charset="-122"/>
                <a:ea typeface="华文仿宋" panose="02010600040101010101" pitchFamily="2" charset="-122"/>
              </a:rPr>
              <a:t>无封顶</a:t>
            </a:r>
            <a:endParaRPr lang="en-US" altLang="zh-CN" sz="2000" dirty="0">
              <a:latin typeface="华文仿宋" panose="02010600040101010101" pitchFamily="2" charset="-122"/>
              <a:ea typeface="华文仿宋" panose="02010600040101010101" pitchFamily="2" charset="-122"/>
            </a:endParaRPr>
          </a:p>
          <a:p>
            <a:endParaRPr lang="en-US" altLang="zh-CN" sz="2000" b="1" dirty="0">
              <a:latin typeface="华文仿宋" panose="02010600040101010101" pitchFamily="2" charset="-122"/>
              <a:ea typeface="华文仿宋" panose="02010600040101010101" pitchFamily="2" charset="-122"/>
            </a:endParaRPr>
          </a:p>
          <a:p>
            <a:r>
              <a:rPr lang="en-US" altLang="zh-CN" sz="2000" b="1" dirty="0">
                <a:latin typeface="华文仿宋" panose="02010600040101010101" pitchFamily="2" charset="-122"/>
                <a:ea typeface="华文仿宋" panose="02010600040101010101" pitchFamily="2" charset="-122"/>
              </a:rPr>
              <a:t>PS</a:t>
            </a:r>
            <a:r>
              <a:rPr lang="zh-CN" altLang="en-US" sz="2000" b="1" dirty="0">
                <a:latin typeface="华文仿宋" panose="02010600040101010101" pitchFamily="2" charset="-122"/>
                <a:ea typeface="华文仿宋" panose="02010600040101010101" pitchFamily="2" charset="-122"/>
              </a:rPr>
              <a:t>：实在不想出境的同学可以考虑中外合作办学 如：香港中文大学（深圳） 西交利物浦大学 宁波诺丁汉大学 </a:t>
            </a:r>
            <a:r>
              <a:rPr lang="en-US" altLang="zh-CN" sz="2000" b="1" dirty="0">
                <a:latin typeface="华文仿宋" panose="02010600040101010101" pitchFamily="2" charset="-122"/>
                <a:ea typeface="华文仿宋" panose="02010600040101010101" pitchFamily="2" charset="-122"/>
              </a:rPr>
              <a:t>UIC</a:t>
            </a:r>
            <a:r>
              <a:rPr lang="zh-CN" altLang="en-US" sz="2000" b="1" dirty="0">
                <a:latin typeface="华文仿宋" panose="02010600040101010101" pitchFamily="2" charset="-122"/>
                <a:ea typeface="华文仿宋" panose="02010600040101010101" pitchFamily="2" charset="-122"/>
              </a:rPr>
              <a:t>等</a:t>
            </a:r>
            <a:endParaRPr lang="en-US" altLang="zh-CN" sz="2000" b="1" dirty="0">
              <a:latin typeface="华文仿宋" panose="02010600040101010101" pitchFamily="2" charset="-122"/>
              <a:ea typeface="华文仿宋" panose="02010600040101010101" pitchFamily="2" charset="-122"/>
            </a:endParaRPr>
          </a:p>
          <a:p>
            <a:pPr algn="ctr"/>
            <a:r>
              <a:rPr lang="zh-CN" altLang="en-US" sz="2000" dirty="0">
                <a:latin typeface="华文仿宋" panose="02010600040101010101" pitchFamily="2" charset="-122"/>
                <a:ea typeface="华文仿宋" panose="02010600040101010101" pitchFamily="2" charset="-122"/>
              </a:rPr>
              <a:t>该类学校毕业发的学位证与合作学校相同 </a:t>
            </a:r>
            <a:r>
              <a:rPr lang="zh-CN" altLang="en-US" sz="2000" b="1" dirty="0">
                <a:solidFill>
                  <a:schemeClr val="bg1"/>
                </a:solidFill>
                <a:latin typeface="华文仿宋" panose="02010600040101010101" pitchFamily="2" charset="-122"/>
                <a:ea typeface="华文仿宋" panose="02010600040101010101" pitchFamily="2" charset="-122"/>
              </a:rPr>
              <a:t>部分该类学校申请相对于境外学校难度略低一些</a:t>
            </a:r>
            <a:endParaRPr lang="en-US" altLang="zh-CN" sz="2000" b="1" dirty="0">
              <a:solidFill>
                <a:schemeClr val="bg1"/>
              </a:solidFill>
              <a:latin typeface="华文仿宋" panose="02010600040101010101" pitchFamily="2" charset="-122"/>
              <a:ea typeface="华文仿宋" panose="02010600040101010101" pitchFamily="2" charset="-122"/>
            </a:endParaRPr>
          </a:p>
          <a:p>
            <a:pPr algn="ctr"/>
            <a:r>
              <a:rPr lang="zh-CN" altLang="en-US" sz="2000" dirty="0">
                <a:latin typeface="华文仿宋" panose="02010600040101010101" pitchFamily="2" charset="-122"/>
                <a:ea typeface="华文仿宋" panose="02010600040101010101" pitchFamily="2" charset="-122"/>
              </a:rPr>
              <a:t>语言类学费</a:t>
            </a:r>
            <a:r>
              <a:rPr lang="en-US" altLang="zh-CN" sz="2000" dirty="0">
                <a:latin typeface="华文仿宋" panose="02010600040101010101" pitchFamily="2" charset="-122"/>
                <a:ea typeface="华文仿宋" panose="02010600040101010101" pitchFamily="2" charset="-122"/>
              </a:rPr>
              <a:t>13w-15w</a:t>
            </a:r>
            <a:r>
              <a:rPr lang="zh-CN" altLang="en-US" sz="2000" dirty="0">
                <a:latin typeface="华文仿宋" panose="02010600040101010101" pitchFamily="2" charset="-122"/>
                <a:ea typeface="华文仿宋" panose="02010600040101010101" pitchFamily="2" charset="-122"/>
              </a:rPr>
              <a:t>左右</a:t>
            </a:r>
            <a:endParaRPr lang="en-US" altLang="zh-CN" sz="2000" dirty="0">
              <a:latin typeface="华文仿宋" panose="02010600040101010101" pitchFamily="2" charset="-122"/>
              <a:ea typeface="华文仿宋" panose="02010600040101010101" pitchFamily="2" charset="-122"/>
            </a:endParaRPr>
          </a:p>
          <a:p>
            <a:pPr algn="ctr"/>
            <a:r>
              <a:rPr lang="zh-CN" altLang="en-US" sz="2000" dirty="0">
                <a:latin typeface="华文仿宋" panose="02010600040101010101" pitchFamily="2" charset="-122"/>
                <a:ea typeface="华文仿宋" panose="02010600040101010101" pitchFamily="2" charset="-122"/>
              </a:rPr>
              <a:t>学费具体根据每个学校每个专业官网显示</a:t>
            </a:r>
            <a:r>
              <a:rPr lang="zh-CN" altLang="en-US" sz="2000" b="1" dirty="0">
                <a:solidFill>
                  <a:schemeClr val="bg1"/>
                </a:solidFill>
                <a:latin typeface="华文仿宋" panose="02010600040101010101" pitchFamily="2" charset="-122"/>
                <a:ea typeface="华文仿宋" panose="02010600040101010101" pitchFamily="2" charset="-122"/>
              </a:rPr>
              <a:t>为准 仅作参考</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E80CD54-8018-AD7D-6188-8678D0A56ABC}"/>
              </a:ext>
            </a:extLst>
          </p:cNvPr>
          <p:cNvPicPr>
            <a:picLocks noChangeAspect="1"/>
          </p:cNvPicPr>
          <p:nvPr>
            <p:custDataLst>
              <p:tags r:id="rId2"/>
            </p:custDataLst>
          </p:nvPr>
        </p:nvPicPr>
        <p:blipFill>
          <a:blip r:embed="rId6"/>
          <a:stretch>
            <a:fillRect/>
          </a:stretch>
        </p:blipFill>
        <p:spPr>
          <a:xfrm>
            <a:off x="0" y="-129540"/>
            <a:ext cx="12191365" cy="6987540"/>
          </a:xfrm>
          <a:prstGeom prst="rect">
            <a:avLst/>
          </a:prstGeom>
        </p:spPr>
      </p:pic>
      <p:sp>
        <p:nvSpPr>
          <p:cNvPr id="3" name="标题 2"/>
          <p:cNvSpPr>
            <a:spLocks noGrp="1"/>
          </p:cNvSpPr>
          <p:nvPr>
            <p:ph type="title" idx="1"/>
            <p:custDataLst>
              <p:tags r:id="rId3"/>
            </p:custDataLst>
          </p:nvPr>
        </p:nvSpPr>
        <p:spPr>
          <a:xfrm>
            <a:off x="972378" y="1049137"/>
            <a:ext cx="6318885" cy="1572895"/>
          </a:xfrm>
        </p:spPr>
        <p:txBody>
          <a:bodyPr/>
          <a:lstStyle/>
          <a:p>
            <a:r>
              <a:rPr lang="zh-CN" altLang="en-US" sz="4000" dirty="0">
                <a:solidFill>
                  <a:schemeClr val="tx1"/>
                </a:solidFill>
                <a:latin typeface="华文仿宋" panose="02010600040101010101" pitchFamily="2" charset="-122"/>
                <a:ea typeface="华文仿宋" panose="02010600040101010101" pitchFamily="2" charset="-122"/>
                <a:cs typeface="+mj-cs"/>
              </a:rPr>
              <a:t>一</a:t>
            </a:r>
            <a:r>
              <a:rPr lang="zh-CN" altLang="en-US" sz="4400" dirty="0">
                <a:solidFill>
                  <a:schemeClr val="tx1"/>
                </a:solidFill>
                <a:latin typeface="华文仿宋" panose="02010600040101010101" pitchFamily="2" charset="-122"/>
                <a:ea typeface="华文仿宋" panose="02010600040101010101" pitchFamily="2" charset="-122"/>
                <a:cs typeface="+mj-cs"/>
              </a:rPr>
              <a:t> 政治</a:t>
            </a:r>
          </a:p>
        </p:txBody>
      </p:sp>
      <p:sp>
        <p:nvSpPr>
          <p:cNvPr id="5" name="文本框 4"/>
          <p:cNvSpPr txBox="1"/>
          <p:nvPr/>
        </p:nvSpPr>
        <p:spPr>
          <a:xfrm>
            <a:off x="972378" y="3109977"/>
            <a:ext cx="7772127" cy="830997"/>
          </a:xfrm>
          <a:prstGeom prst="rect">
            <a:avLst/>
          </a:prstGeom>
          <a:noFill/>
        </p:spPr>
        <p:txBody>
          <a:bodyPr wrap="square" rtlCol="0">
            <a:spAutoFit/>
          </a:bodyPr>
          <a:lstStyle/>
          <a:p>
            <a:r>
              <a:rPr lang="zh-CN" altLang="en-US" sz="2400" dirty="0">
                <a:latin typeface="华文仿宋" panose="02010600040101010101" pitchFamily="2" charset="-122"/>
                <a:ea typeface="华文仿宋" panose="02010600040101010101" pitchFamily="2" charset="-122"/>
              </a:rPr>
              <a:t>政治分为选择题与分析题两部分在</a:t>
            </a:r>
            <a:r>
              <a:rPr lang="en-US" altLang="zh-CN" sz="2400" dirty="0">
                <a:latin typeface="华文仿宋" panose="02010600040101010101" pitchFamily="2" charset="-122"/>
                <a:ea typeface="华文仿宋" panose="02010600040101010101" pitchFamily="2" charset="-122"/>
              </a:rPr>
              <a:t>11</a:t>
            </a:r>
            <a:r>
              <a:rPr lang="zh-CN" altLang="en-US" sz="2400" dirty="0">
                <a:latin typeface="华文仿宋" panose="02010600040101010101" pitchFamily="2" charset="-122"/>
                <a:ea typeface="华文仿宋" panose="02010600040101010101" pitchFamily="2" charset="-122"/>
              </a:rPr>
              <a:t>月以前以选择题和理解政治大纲内容为中心。</a:t>
            </a: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085D11C-B027-25A2-0C3F-93F359B2CD41}"/>
              </a:ext>
            </a:extLst>
          </p:cNvPr>
          <p:cNvPicPr>
            <a:picLocks noChangeAspect="1"/>
          </p:cNvPicPr>
          <p:nvPr>
            <p:custDataLst>
              <p:tags r:id="rId1"/>
            </p:custDataLst>
          </p:nvPr>
        </p:nvPicPr>
        <p:blipFill>
          <a:blip r:embed="rId3"/>
          <a:stretch>
            <a:fillRect/>
          </a:stretch>
        </p:blipFill>
        <p:spPr>
          <a:xfrm>
            <a:off x="0" y="1"/>
            <a:ext cx="12191365" cy="6987540"/>
          </a:xfrm>
          <a:prstGeom prst="rect">
            <a:avLst/>
          </a:prstGeom>
        </p:spPr>
      </p:pic>
      <p:sp>
        <p:nvSpPr>
          <p:cNvPr id="3" name="文本框 93"/>
          <p:cNvSpPr txBox="1"/>
          <p:nvPr/>
        </p:nvSpPr>
        <p:spPr>
          <a:xfrm>
            <a:off x="817995" y="1357642"/>
            <a:ext cx="10934735" cy="4647426"/>
          </a:xfrm>
          <a:prstGeom prst="rect">
            <a:avLst/>
          </a:prstGeom>
          <a:noFill/>
        </p:spPr>
        <p:txBody>
          <a:bodyPr wrap="square" rtlCol="0">
            <a:spAutoFit/>
          </a:bodyPr>
          <a:lstStyle/>
          <a:p>
            <a:r>
              <a:rPr sz="2000" b="1" dirty="0">
                <a:latin typeface="华文仿宋" panose="02010600040101010101" pitchFamily="2" charset="-122"/>
                <a:ea typeface="华文仿宋" panose="02010600040101010101" pitchFamily="2" charset="-122"/>
              </a:rPr>
              <a:t>1. 听力。雅思听力的考试时间为45分钟，</a:t>
            </a:r>
            <a:r>
              <a:rPr sz="2000" b="1" dirty="0">
                <a:latin typeface="华文仿宋" panose="02010600040101010101" pitchFamily="2" charset="-122"/>
                <a:ea typeface="华文仿宋" panose="02010600040101010101" pitchFamily="2" charset="-122"/>
                <a:sym typeface="+mn-ea"/>
              </a:rPr>
              <a:t>总共有40个问题</a:t>
            </a:r>
            <a:r>
              <a:rPr lang="zh-CN" altLang="en-US" sz="2000" b="1" dirty="0">
                <a:latin typeface="华文仿宋" panose="02010600040101010101" pitchFamily="2" charset="-122"/>
                <a:ea typeface="华文仿宋" panose="02010600040101010101" pitchFamily="2" charset="-122"/>
                <a:sym typeface="+mn-ea"/>
              </a:rPr>
              <a:t>，</a:t>
            </a:r>
            <a:r>
              <a:rPr sz="2000" b="1" dirty="0">
                <a:latin typeface="华文仿宋" panose="02010600040101010101" pitchFamily="2" charset="-122"/>
                <a:ea typeface="华文仿宋" panose="02010600040101010101" pitchFamily="2" charset="-122"/>
              </a:rPr>
              <a:t>题目分为</a:t>
            </a:r>
            <a:r>
              <a:rPr lang="en-US" sz="2000" b="1" dirty="0">
                <a:latin typeface="华文仿宋" panose="02010600040101010101" pitchFamily="2" charset="-122"/>
                <a:ea typeface="华文仿宋" panose="02010600040101010101" pitchFamily="2" charset="-122"/>
              </a:rPr>
              <a:t>4</a:t>
            </a:r>
            <a:r>
              <a:rPr sz="2000" b="1" dirty="0">
                <a:latin typeface="华文仿宋" panose="02010600040101010101" pitchFamily="2" charset="-122"/>
                <a:ea typeface="华文仿宋" panose="02010600040101010101" pitchFamily="2" charset="-122"/>
              </a:rPr>
              <a:t>个部分。</a:t>
            </a:r>
          </a:p>
          <a:p>
            <a:endParaRPr sz="2000" b="1" dirty="0">
              <a:solidFill>
                <a:srgbClr val="404040"/>
              </a:solidFill>
              <a:latin typeface="华文仿宋" panose="02010600040101010101" pitchFamily="2" charset="-122"/>
              <a:ea typeface="华文仿宋" panose="02010600040101010101" pitchFamily="2" charset="-122"/>
            </a:endParaRPr>
          </a:p>
          <a:p>
            <a:r>
              <a:rPr sz="2000" b="1" dirty="0">
                <a:latin typeface="华文仿宋" panose="02010600040101010101" pitchFamily="2" charset="-122"/>
                <a:ea typeface="华文仿宋" panose="02010600040101010101" pitchFamily="2" charset="-122"/>
              </a:rPr>
              <a:t>第一部分包括发生在日常生活中的对话(通常是两个人)。第二部分由与生活相关的独白组成。</a:t>
            </a:r>
          </a:p>
          <a:p>
            <a:r>
              <a:rPr sz="2000" b="1" dirty="0">
                <a:latin typeface="华文仿宋" panose="02010600040101010101" pitchFamily="2" charset="-122"/>
                <a:ea typeface="华文仿宋" panose="02010600040101010101" pitchFamily="2" charset="-122"/>
              </a:rPr>
              <a:t>第三部分是基于教育教学热点的一些学术对话。第四部分是学术论文演讲稿。</a:t>
            </a:r>
          </a:p>
          <a:p>
            <a:r>
              <a:rPr sz="2000" b="1" dirty="0">
                <a:latin typeface="华文仿宋" panose="02010600040101010101" pitchFamily="2" charset="-122"/>
                <a:ea typeface="华文仿宋" panose="02010600040101010101" pitchFamily="2" charset="-122"/>
                <a:sym typeface="+mn-ea"/>
              </a:rPr>
              <a:t>常见的问题有以下六类：1. 填空题：单句填空、提纲填空、总结填空。</a:t>
            </a:r>
            <a:r>
              <a:rPr sz="2000" b="1" dirty="0">
                <a:solidFill>
                  <a:schemeClr val="bg1"/>
                </a:solidFill>
                <a:latin typeface="华文仿宋" panose="02010600040101010101" pitchFamily="2" charset="-122"/>
                <a:ea typeface="华文仿宋" panose="02010600040101010101" pitchFamily="2" charset="-122"/>
                <a:sym typeface="+mn-ea"/>
              </a:rPr>
              <a:t>2. 简答题。3. 表格题：个人信息表</a:t>
            </a:r>
            <a:r>
              <a:rPr sz="2000" b="1" dirty="0">
                <a:solidFill>
                  <a:srgbClr val="404040"/>
                </a:solidFill>
                <a:latin typeface="华文仿宋" panose="02010600040101010101" pitchFamily="2" charset="-122"/>
                <a:ea typeface="华文仿宋" panose="02010600040101010101" pitchFamily="2" charset="-122"/>
                <a:sym typeface="+mn-ea"/>
              </a:rPr>
              <a:t>、</a:t>
            </a:r>
            <a:r>
              <a:rPr sz="2000" b="1" dirty="0">
                <a:latin typeface="华文仿宋" panose="02010600040101010101" pitchFamily="2" charset="-122"/>
                <a:ea typeface="华文仿宋" panose="02010600040101010101" pitchFamily="2" charset="-122"/>
                <a:sym typeface="+mn-ea"/>
              </a:rPr>
              <a:t>横纵轴的表格、完成表格中的句子。</a:t>
            </a:r>
            <a:r>
              <a:rPr sz="2000" b="1" dirty="0">
                <a:solidFill>
                  <a:srgbClr val="FF0000"/>
                </a:solidFill>
                <a:latin typeface="华文仿宋" panose="02010600040101010101" pitchFamily="2" charset="-122"/>
                <a:ea typeface="华文仿宋" panose="02010600040101010101" pitchFamily="2" charset="-122"/>
                <a:sym typeface="+mn-ea"/>
              </a:rPr>
              <a:t>4. 单项选择题和多项选择题。5. 地图题。6. 搭配题(需要边听边读的能力，有几个选项，几个题干)。</a:t>
            </a:r>
            <a:endParaRPr sz="2000" b="1" dirty="0">
              <a:solidFill>
                <a:srgbClr val="FF0000"/>
              </a:solidFill>
              <a:latin typeface="华文仿宋" panose="02010600040101010101" pitchFamily="2" charset="-122"/>
              <a:ea typeface="华文仿宋" panose="02010600040101010101" pitchFamily="2" charset="-122"/>
            </a:endParaRPr>
          </a:p>
          <a:p>
            <a:endParaRPr sz="2000" b="1" dirty="0">
              <a:solidFill>
                <a:srgbClr val="404040"/>
              </a:solidFill>
              <a:latin typeface="华文仿宋" panose="02010600040101010101" pitchFamily="2" charset="-122"/>
              <a:ea typeface="华文仿宋" panose="02010600040101010101" pitchFamily="2" charset="-122"/>
            </a:endParaRPr>
          </a:p>
          <a:p>
            <a:r>
              <a:rPr sz="2000" b="1" dirty="0">
                <a:latin typeface="华文仿宋" panose="02010600040101010101" pitchFamily="2" charset="-122"/>
                <a:ea typeface="华文仿宋" panose="02010600040101010101" pitchFamily="2" charset="-122"/>
              </a:rPr>
              <a:t>2. 阅读。时长60分钟，分为</a:t>
            </a:r>
            <a:r>
              <a:rPr lang="en-US" sz="2000" b="1" dirty="0">
                <a:latin typeface="华文仿宋" panose="02010600040101010101" pitchFamily="2" charset="-122"/>
                <a:ea typeface="华文仿宋" panose="02010600040101010101" pitchFamily="2" charset="-122"/>
              </a:rPr>
              <a:t>3</a:t>
            </a:r>
            <a:r>
              <a:rPr sz="2000" b="1" dirty="0">
                <a:latin typeface="华文仿宋" panose="02010600040101010101" pitchFamily="2" charset="-122"/>
                <a:ea typeface="华文仿宋" panose="02010600040101010101" pitchFamily="2" charset="-122"/>
              </a:rPr>
              <a:t>个部分。</a:t>
            </a:r>
            <a:r>
              <a:rPr sz="2000" b="1" dirty="0">
                <a:latin typeface="华文仿宋" panose="02010600040101010101" pitchFamily="2" charset="-122"/>
                <a:ea typeface="华文仿宋" panose="02010600040101010101" pitchFamily="2" charset="-122"/>
                <a:sym typeface="+mn-ea"/>
              </a:rPr>
              <a:t>总共有</a:t>
            </a:r>
            <a:r>
              <a:rPr lang="en-US" sz="2000" b="1" dirty="0">
                <a:latin typeface="华文仿宋" panose="02010600040101010101" pitchFamily="2" charset="-122"/>
                <a:ea typeface="华文仿宋" panose="02010600040101010101" pitchFamily="2" charset="-122"/>
                <a:sym typeface="+mn-ea"/>
              </a:rPr>
              <a:t>3</a:t>
            </a:r>
            <a:r>
              <a:rPr sz="2000" b="1" dirty="0">
                <a:latin typeface="华文仿宋" panose="02010600040101010101" pitchFamily="2" charset="-122"/>
                <a:ea typeface="华文仿宋" panose="02010600040101010101" pitchFamily="2" charset="-122"/>
                <a:sym typeface="+mn-ea"/>
              </a:rPr>
              <a:t>篇</a:t>
            </a:r>
            <a:r>
              <a:rPr lang="zh-CN" altLang="en-US" sz="2000" b="1" dirty="0">
                <a:latin typeface="华文仿宋" panose="02010600040101010101" pitchFamily="2" charset="-122"/>
                <a:ea typeface="华文仿宋" panose="02010600040101010101" pitchFamily="2" charset="-122"/>
                <a:sym typeface="+mn-ea"/>
              </a:rPr>
              <a:t>文章</a:t>
            </a:r>
            <a:r>
              <a:rPr sz="2000" b="1" dirty="0">
                <a:latin typeface="华文仿宋" panose="02010600040101010101" pitchFamily="2" charset="-122"/>
                <a:ea typeface="华文仿宋" panose="02010600040101010101" pitchFamily="2" charset="-122"/>
                <a:sym typeface="+mn-ea"/>
              </a:rPr>
              <a:t>，40个问题。</a:t>
            </a:r>
          </a:p>
          <a:p>
            <a:endParaRPr lang="zh-CN" altLang="en-US" sz="2000" b="1" dirty="0">
              <a:solidFill>
                <a:srgbClr val="404040"/>
              </a:solidFill>
              <a:latin typeface="华文仿宋" panose="02010600040101010101" pitchFamily="2" charset="-122"/>
              <a:ea typeface="华文仿宋" panose="02010600040101010101" pitchFamily="2" charset="-122"/>
              <a:sym typeface="+mn-ea"/>
            </a:endParaRPr>
          </a:p>
          <a:p>
            <a:r>
              <a:rPr lang="zh-CN" altLang="en-US" sz="2000" b="1" dirty="0">
                <a:latin typeface="华文仿宋" panose="02010600040101010101" pitchFamily="2" charset="-122"/>
                <a:ea typeface="华文仿宋" panose="02010600040101010101" pitchFamily="2" charset="-122"/>
                <a:sym typeface="+mn-ea"/>
              </a:rPr>
              <a:t>每篇</a:t>
            </a:r>
            <a:r>
              <a:rPr sz="2000" b="1" dirty="0">
                <a:latin typeface="华文仿宋" panose="02010600040101010101" pitchFamily="2" charset="-122"/>
                <a:ea typeface="华文仿宋" panose="02010600040101010101" pitchFamily="2" charset="-122"/>
                <a:sym typeface="+mn-ea"/>
              </a:rPr>
              <a:t>阅读文章的长度大约在1500到3000字之间。其中题型分为以下8类</a:t>
            </a:r>
            <a:r>
              <a:rPr sz="2000" b="1" dirty="0">
                <a:solidFill>
                  <a:srgbClr val="404040"/>
                </a:solidFill>
                <a:latin typeface="华文仿宋" panose="02010600040101010101" pitchFamily="2" charset="-122"/>
                <a:ea typeface="华文仿宋" panose="02010600040101010101" pitchFamily="2" charset="-122"/>
                <a:sym typeface="+mn-ea"/>
              </a:rPr>
              <a:t>：</a:t>
            </a:r>
            <a:r>
              <a:rPr sz="2000" b="1" dirty="0">
                <a:solidFill>
                  <a:srgbClr val="FF0000"/>
                </a:solidFill>
                <a:latin typeface="华文仿宋" panose="02010600040101010101" pitchFamily="2" charset="-122"/>
                <a:ea typeface="华文仿宋" panose="02010600040101010101" pitchFamily="2" charset="-122"/>
                <a:sym typeface="+mn-ea"/>
              </a:rPr>
              <a:t>1. Headings(找小标题)。</a:t>
            </a:r>
            <a:r>
              <a:rPr sz="2000" b="1" dirty="0">
                <a:latin typeface="华文仿宋" panose="02010600040101010101" pitchFamily="2" charset="-122"/>
                <a:ea typeface="华文仿宋" panose="02010600040101010101" pitchFamily="2" charset="-122"/>
                <a:sym typeface="+mn-ea"/>
              </a:rPr>
              <a:t>2. Summary(摘要填空)。3. Ture/False/Not given(是非题)。4. Short Answer Questions (简答题)。</a:t>
            </a:r>
            <a:r>
              <a:rPr sz="2000" b="1" dirty="0">
                <a:solidFill>
                  <a:srgbClr val="FF0000"/>
                </a:solidFill>
                <a:latin typeface="华文仿宋" panose="02010600040101010101" pitchFamily="2" charset="-122"/>
                <a:ea typeface="华文仿宋" panose="02010600040101010101" pitchFamily="2" charset="-122"/>
                <a:sym typeface="+mn-ea"/>
              </a:rPr>
              <a:t>5. Multiple Choice(选择题)。6. Matching(因果关系搭配)。</a:t>
            </a:r>
            <a:r>
              <a:rPr sz="2000" b="1" dirty="0">
                <a:latin typeface="华文仿宋" panose="02010600040101010101" pitchFamily="2" charset="-122"/>
                <a:ea typeface="华文仿宋" panose="02010600040101010101" pitchFamily="2" charset="-122"/>
                <a:sym typeface="+mn-ea"/>
              </a:rPr>
              <a:t>7</a:t>
            </a:r>
            <a:r>
              <a:rPr sz="2000" b="1" dirty="0">
                <a:solidFill>
                  <a:schemeClr val="bg1"/>
                </a:solidFill>
                <a:latin typeface="华文仿宋" panose="02010600040101010101" pitchFamily="2" charset="-122"/>
                <a:ea typeface="华文仿宋" panose="02010600040101010101" pitchFamily="2" charset="-122"/>
                <a:sym typeface="+mn-ea"/>
              </a:rPr>
              <a:t>. Sentence completion(完成句子</a:t>
            </a:r>
            <a:r>
              <a:rPr sz="2000" b="1" dirty="0">
                <a:latin typeface="华文仿宋" panose="02010600040101010101" pitchFamily="2" charset="-122"/>
                <a:ea typeface="华文仿宋" panose="02010600040101010101" pitchFamily="2" charset="-122"/>
                <a:sym typeface="+mn-ea"/>
              </a:rPr>
              <a:t>)。8. DIAGRAM/FLOWCHART/TABLE COMPLETION(填图填表题)。</a:t>
            </a:r>
            <a:endParaRPr sz="2000" b="1" dirty="0">
              <a:latin typeface="华文仿宋" panose="02010600040101010101" pitchFamily="2" charset="-122"/>
              <a:ea typeface="华文仿宋" panose="02010600040101010101" pitchFamily="2" charset="-122"/>
            </a:endParaRPr>
          </a:p>
          <a:p>
            <a:endParaRPr sz="1600" b="1" dirty="0">
              <a:solidFill>
                <a:srgbClr val="40404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085D11C-B027-25A2-0C3F-93F359B2CD41}"/>
              </a:ext>
            </a:extLst>
          </p:cNvPr>
          <p:cNvPicPr>
            <a:picLocks noChangeAspect="1"/>
          </p:cNvPicPr>
          <p:nvPr>
            <p:custDataLst>
              <p:tags r:id="rId1"/>
            </p:custDataLst>
          </p:nvPr>
        </p:nvPicPr>
        <p:blipFill>
          <a:blip r:embed="rId3"/>
          <a:stretch>
            <a:fillRect/>
          </a:stretch>
        </p:blipFill>
        <p:spPr>
          <a:xfrm>
            <a:off x="635" y="1"/>
            <a:ext cx="12191365" cy="6987540"/>
          </a:xfrm>
          <a:prstGeom prst="rect">
            <a:avLst/>
          </a:prstGeom>
        </p:spPr>
      </p:pic>
      <p:sp>
        <p:nvSpPr>
          <p:cNvPr id="3" name="文本框 93"/>
          <p:cNvSpPr txBox="1"/>
          <p:nvPr/>
        </p:nvSpPr>
        <p:spPr>
          <a:xfrm>
            <a:off x="820840" y="1831776"/>
            <a:ext cx="11111184" cy="4093428"/>
          </a:xfrm>
          <a:prstGeom prst="rect">
            <a:avLst/>
          </a:prstGeom>
          <a:noFill/>
        </p:spPr>
        <p:txBody>
          <a:bodyPr wrap="square" rtlCol="0">
            <a:spAutoFit/>
          </a:bodyPr>
          <a:lstStyle/>
          <a:p>
            <a:endParaRPr sz="2000" b="1" dirty="0">
              <a:solidFill>
                <a:srgbClr val="404040"/>
              </a:solidFill>
              <a:latin typeface="微软雅黑" panose="020B0503020204020204" pitchFamily="34" charset="-122"/>
              <a:ea typeface="微软雅黑" panose="020B0503020204020204" pitchFamily="34" charset="-122"/>
            </a:endParaRPr>
          </a:p>
          <a:p>
            <a:r>
              <a:rPr sz="2000" b="1" dirty="0">
                <a:latin typeface="华文仿宋" panose="02010600040101010101" pitchFamily="2" charset="-122"/>
                <a:ea typeface="华文仿宋" panose="02010600040101010101" pitchFamily="2" charset="-122"/>
              </a:rPr>
              <a:t>3. 写作。需要60分钟。有</a:t>
            </a:r>
            <a:r>
              <a:rPr lang="en-US" sz="2000" b="1" dirty="0">
                <a:latin typeface="华文仿宋" panose="02010600040101010101" pitchFamily="2" charset="-122"/>
                <a:ea typeface="华文仿宋" panose="02010600040101010101" pitchFamily="2" charset="-122"/>
              </a:rPr>
              <a:t>2</a:t>
            </a:r>
            <a:r>
              <a:rPr lang="zh-CN" altLang="en-US" sz="2000" b="1" dirty="0">
                <a:latin typeface="华文仿宋" panose="02010600040101010101" pitchFamily="2" charset="-122"/>
                <a:ea typeface="华文仿宋" panose="02010600040101010101" pitchFamily="2" charset="-122"/>
              </a:rPr>
              <a:t>篇作文</a:t>
            </a:r>
            <a:r>
              <a:rPr lang="zh-CN" altLang="en-US" sz="2000" b="1" dirty="0">
                <a:solidFill>
                  <a:srgbClr val="404040"/>
                </a:solidFill>
                <a:latin typeface="华文仿宋" panose="02010600040101010101" pitchFamily="2" charset="-122"/>
                <a:ea typeface="华文仿宋" panose="02010600040101010101" pitchFamily="2" charset="-122"/>
              </a:rPr>
              <a:t>。</a:t>
            </a:r>
          </a:p>
          <a:p>
            <a:endParaRPr lang="zh-CN" altLang="en-US" sz="2000" b="1" dirty="0">
              <a:solidFill>
                <a:srgbClr val="404040"/>
              </a:solidFill>
              <a:latin typeface="华文仿宋" panose="02010600040101010101" pitchFamily="2" charset="-122"/>
              <a:ea typeface="华文仿宋" panose="02010600040101010101" pitchFamily="2" charset="-122"/>
              <a:sym typeface="+mn-ea"/>
            </a:endParaRPr>
          </a:p>
          <a:p>
            <a:r>
              <a:rPr sz="2000" b="1" dirty="0">
                <a:solidFill>
                  <a:srgbClr val="FF0000"/>
                </a:solidFill>
                <a:latin typeface="华文仿宋" panose="02010600040101010101" pitchFamily="2" charset="-122"/>
                <a:ea typeface="华文仿宋" panose="02010600040101010101" pitchFamily="2" charset="-122"/>
                <a:sym typeface="+mn-ea"/>
              </a:rPr>
              <a:t>第一部分：根据所给表格写一篇150字左右的文章，考查描述及分析数据的能力。</a:t>
            </a:r>
            <a:r>
              <a:rPr lang="zh-CN" altLang="en-US" sz="2000" b="1" dirty="0">
                <a:solidFill>
                  <a:srgbClr val="FF0000"/>
                </a:solidFill>
                <a:latin typeface="华文仿宋" panose="02010600040101010101" pitchFamily="2" charset="-122"/>
                <a:ea typeface="华文仿宋" panose="02010600040101010101" pitchFamily="2" charset="-122"/>
                <a:sym typeface="+mn-ea"/>
              </a:rPr>
              <a:t>（切记出现主观词如</a:t>
            </a:r>
            <a:r>
              <a:rPr lang="en-US" altLang="zh-CN" sz="2000" b="1" dirty="0">
                <a:solidFill>
                  <a:srgbClr val="FF0000"/>
                </a:solidFill>
                <a:latin typeface="华文仿宋" panose="02010600040101010101" pitchFamily="2" charset="-122"/>
                <a:ea typeface="华文仿宋" panose="02010600040101010101" pitchFamily="2" charset="-122"/>
                <a:sym typeface="+mn-ea"/>
              </a:rPr>
              <a:t>I think</a:t>
            </a:r>
            <a:r>
              <a:rPr lang="zh-CN" altLang="en-US" sz="2000" b="1" dirty="0">
                <a:solidFill>
                  <a:srgbClr val="FF0000"/>
                </a:solidFill>
                <a:latin typeface="华文仿宋" panose="02010600040101010101" pitchFamily="2" charset="-122"/>
                <a:ea typeface="华文仿宋" panose="02010600040101010101" pitchFamily="2" charset="-122"/>
                <a:sym typeface="+mn-ea"/>
              </a:rPr>
              <a:t>；</a:t>
            </a:r>
            <a:r>
              <a:rPr lang="en-US" altLang="zh-CN" sz="2000" b="1" dirty="0">
                <a:solidFill>
                  <a:srgbClr val="FF0000"/>
                </a:solidFill>
                <a:latin typeface="华文仿宋" panose="02010600040101010101" pitchFamily="2" charset="-122"/>
                <a:ea typeface="华文仿宋" panose="02010600040101010101" pitchFamily="2" charset="-122"/>
                <a:sym typeface="+mn-ea"/>
              </a:rPr>
              <a:t>I believe</a:t>
            </a:r>
            <a:r>
              <a:rPr lang="zh-CN" altLang="en-US" sz="2000" b="1" dirty="0">
                <a:solidFill>
                  <a:srgbClr val="FF0000"/>
                </a:solidFill>
                <a:latin typeface="华文仿宋" panose="02010600040101010101" pitchFamily="2" charset="-122"/>
                <a:ea typeface="华文仿宋" panose="02010600040101010101" pitchFamily="2" charset="-122"/>
                <a:sym typeface="+mn-ea"/>
              </a:rPr>
              <a:t>；</a:t>
            </a:r>
            <a:r>
              <a:rPr lang="en-US" altLang="zh-CN" sz="2000" b="1" dirty="0">
                <a:solidFill>
                  <a:srgbClr val="FF0000"/>
                </a:solidFill>
                <a:latin typeface="华文仿宋" panose="02010600040101010101" pitchFamily="2" charset="-122"/>
                <a:ea typeface="华文仿宋" panose="02010600040101010101" pitchFamily="2" charset="-122"/>
                <a:sym typeface="+mn-ea"/>
              </a:rPr>
              <a:t>As far as I am concerned</a:t>
            </a:r>
            <a:r>
              <a:rPr lang="zh-CN" altLang="en-US" sz="2000" b="1" dirty="0">
                <a:solidFill>
                  <a:srgbClr val="FF0000"/>
                </a:solidFill>
                <a:latin typeface="华文仿宋" panose="02010600040101010101" pitchFamily="2" charset="-122"/>
                <a:ea typeface="华文仿宋" panose="02010600040101010101" pitchFamily="2" charset="-122"/>
                <a:sym typeface="+mn-ea"/>
              </a:rPr>
              <a:t>等）</a:t>
            </a:r>
            <a:r>
              <a:rPr sz="2000" b="1" dirty="0">
                <a:latin typeface="华文仿宋" panose="02010600040101010101" pitchFamily="2" charset="-122"/>
                <a:ea typeface="华文仿宋" panose="02010600040101010101" pitchFamily="2" charset="-122"/>
                <a:sym typeface="+mn-ea"/>
              </a:rPr>
              <a:t>第二部分</a:t>
            </a:r>
            <a:r>
              <a:rPr sz="2000" b="1" dirty="0">
                <a:solidFill>
                  <a:srgbClr val="404040"/>
                </a:solidFill>
                <a:latin typeface="华文仿宋" panose="02010600040101010101" pitchFamily="2" charset="-122"/>
                <a:ea typeface="华文仿宋" panose="02010600040101010101" pitchFamily="2" charset="-122"/>
                <a:sym typeface="+mn-ea"/>
              </a:rPr>
              <a:t>：</a:t>
            </a:r>
            <a:r>
              <a:rPr sz="2000" b="1" dirty="0">
                <a:solidFill>
                  <a:schemeClr val="bg1"/>
                </a:solidFill>
                <a:latin typeface="华文仿宋" panose="02010600040101010101" pitchFamily="2" charset="-122"/>
                <a:ea typeface="华文仿宋" panose="02010600040101010101" pitchFamily="2" charset="-122"/>
                <a:sym typeface="+mn-ea"/>
              </a:rPr>
              <a:t>就一个问题或一个想法写一篇250字的短文</a:t>
            </a:r>
            <a:r>
              <a:rPr sz="2000" b="1" dirty="0">
                <a:solidFill>
                  <a:srgbClr val="404040"/>
                </a:solidFill>
                <a:latin typeface="华文仿宋" panose="02010600040101010101" pitchFamily="2" charset="-122"/>
                <a:ea typeface="华文仿宋" panose="02010600040101010101" pitchFamily="2" charset="-122"/>
                <a:sym typeface="+mn-ea"/>
              </a:rPr>
              <a:t>。</a:t>
            </a:r>
            <a:r>
              <a:rPr sz="2000" b="1" dirty="0">
                <a:latin typeface="华文仿宋" panose="02010600040101010101" pitchFamily="2" charset="-122"/>
                <a:ea typeface="华文仿宋" panose="02010600040101010101" pitchFamily="2" charset="-122"/>
                <a:sym typeface="+mn-ea"/>
              </a:rPr>
              <a:t>使用适当的语气和语域来讨论问题并展开辩论。</a:t>
            </a:r>
            <a:endParaRPr sz="2000" b="1" dirty="0">
              <a:latin typeface="华文仿宋" panose="02010600040101010101" pitchFamily="2" charset="-122"/>
              <a:ea typeface="华文仿宋" panose="02010600040101010101" pitchFamily="2" charset="-122"/>
            </a:endParaRPr>
          </a:p>
          <a:p>
            <a:endParaRPr sz="2000" b="1" dirty="0">
              <a:solidFill>
                <a:srgbClr val="404040"/>
              </a:solidFill>
              <a:latin typeface="华文仿宋" panose="02010600040101010101" pitchFamily="2" charset="-122"/>
              <a:ea typeface="华文仿宋" panose="02010600040101010101" pitchFamily="2" charset="-122"/>
            </a:endParaRPr>
          </a:p>
          <a:p>
            <a:endParaRPr sz="2000" b="1" dirty="0">
              <a:solidFill>
                <a:srgbClr val="404040"/>
              </a:solidFill>
              <a:latin typeface="华文仿宋" panose="02010600040101010101" pitchFamily="2" charset="-122"/>
              <a:ea typeface="华文仿宋" panose="02010600040101010101" pitchFamily="2" charset="-122"/>
            </a:endParaRPr>
          </a:p>
          <a:p>
            <a:r>
              <a:rPr sz="2000" b="1" dirty="0">
                <a:latin typeface="华文仿宋" panose="02010600040101010101" pitchFamily="2" charset="-122"/>
                <a:ea typeface="华文仿宋" panose="02010600040101010101" pitchFamily="2" charset="-122"/>
              </a:rPr>
              <a:t>4. 口语。</a:t>
            </a:r>
            <a:r>
              <a:rPr sz="2000" b="1" dirty="0">
                <a:latin typeface="华文仿宋" panose="02010600040101010101" pitchFamily="2" charset="-122"/>
                <a:ea typeface="华文仿宋" panose="02010600040101010101" pitchFamily="2" charset="-122"/>
                <a:sym typeface="+mn-ea"/>
              </a:rPr>
              <a:t>考试时间为10-15分钟，形式为1V1对话，大致分为3个部分，</a:t>
            </a:r>
            <a:r>
              <a:rPr sz="2000" b="1" dirty="0">
                <a:solidFill>
                  <a:schemeClr val="bg1"/>
                </a:solidFill>
                <a:latin typeface="华文仿宋" panose="02010600040101010101" pitchFamily="2" charset="-122"/>
                <a:ea typeface="华文仿宋" panose="02010600040101010101" pitchFamily="2" charset="-122"/>
                <a:sym typeface="+mn-ea"/>
              </a:rPr>
              <a:t>每个部分3-4分钟。</a:t>
            </a:r>
          </a:p>
          <a:p>
            <a:endParaRPr sz="2000" b="1" dirty="0">
              <a:latin typeface="华文仿宋" panose="02010600040101010101" pitchFamily="2" charset="-122"/>
              <a:ea typeface="华文仿宋" panose="02010600040101010101" pitchFamily="2" charset="-122"/>
              <a:sym typeface="+mn-ea"/>
            </a:endParaRPr>
          </a:p>
          <a:p>
            <a:r>
              <a:rPr sz="2000" b="1" dirty="0">
                <a:latin typeface="华文仿宋" panose="02010600040101010101" pitchFamily="2" charset="-122"/>
                <a:ea typeface="华文仿宋" panose="02010600040101010101" pitchFamily="2" charset="-122"/>
                <a:sym typeface="+mn-ea"/>
              </a:rPr>
              <a:t>第一部分：谈论一般话题(日常生活、文化习惯、个人兴趣等)。第二部分：</a:t>
            </a:r>
            <a:r>
              <a:rPr lang="zh-CN" altLang="en-US" sz="2000" b="1" dirty="0">
                <a:solidFill>
                  <a:schemeClr val="bg1"/>
                </a:solidFill>
                <a:latin typeface="华文仿宋" panose="02010600040101010101" pitchFamily="2" charset="-122"/>
                <a:ea typeface="华文仿宋" panose="02010600040101010101" pitchFamily="2" charset="-122"/>
                <a:sym typeface="+mn-ea"/>
              </a:rPr>
              <a:t>考官随机抽题，考生一分钟准备</a:t>
            </a:r>
            <a:r>
              <a:rPr lang="zh-CN" altLang="en-US" sz="2000" b="1" dirty="0">
                <a:latin typeface="华文仿宋" panose="02010600040101010101" pitchFamily="2" charset="-122"/>
                <a:ea typeface="华文仿宋" panose="02010600040101010101" pitchFamily="2" charset="-122"/>
                <a:sym typeface="+mn-ea"/>
              </a:rPr>
              <a:t>后答题，问题多个但都与一件事或一个人相关</a:t>
            </a:r>
            <a:r>
              <a:rPr sz="2000" b="1" dirty="0">
                <a:latin typeface="华文仿宋" panose="02010600040101010101" pitchFamily="2" charset="-122"/>
                <a:ea typeface="华文仿宋" panose="02010600040101010101" pitchFamily="2" charset="-122"/>
                <a:sym typeface="+mn-ea"/>
              </a:rPr>
              <a:t>。</a:t>
            </a:r>
            <a:r>
              <a:rPr sz="2000" b="1" dirty="0">
                <a:solidFill>
                  <a:srgbClr val="FF0000"/>
                </a:solidFill>
                <a:latin typeface="华文仿宋" panose="02010600040101010101" pitchFamily="2" charset="-122"/>
                <a:ea typeface="华文仿宋" panose="02010600040101010101" pitchFamily="2" charset="-122"/>
                <a:sym typeface="+mn-ea"/>
              </a:rPr>
              <a:t>第三部分：</a:t>
            </a:r>
            <a:r>
              <a:rPr lang="zh-CN" altLang="en-US" sz="2000" b="1" dirty="0">
                <a:solidFill>
                  <a:srgbClr val="FF0000"/>
                </a:solidFill>
                <a:latin typeface="华文仿宋" panose="02010600040101010101" pitchFamily="2" charset="-122"/>
                <a:ea typeface="华文仿宋" panose="02010600040101010101" pitchFamily="2" charset="-122"/>
                <a:sym typeface="+mn-ea"/>
              </a:rPr>
              <a:t>考官根据第二部分考生的作答提出多个更加抽象的问题，要求考生</a:t>
            </a:r>
            <a:r>
              <a:rPr sz="2000" b="1" dirty="0">
                <a:solidFill>
                  <a:srgbClr val="FF0000"/>
                </a:solidFill>
                <a:latin typeface="华文仿宋" panose="02010600040101010101" pitchFamily="2" charset="-122"/>
                <a:ea typeface="华文仿宋" panose="02010600040101010101" pitchFamily="2" charset="-122"/>
                <a:sym typeface="+mn-ea"/>
              </a:rPr>
              <a:t>适当展开论述，时间不能少于一分钟。</a:t>
            </a:r>
          </a:p>
        </p:txBody>
      </p:sp>
    </p:spTree>
    <p:extLst>
      <p:ext uri="{BB962C8B-B14F-4D97-AF65-F5344CB8AC3E}">
        <p14:creationId xmlns:p14="http://schemas.microsoft.com/office/powerpoint/2010/main" val="3313921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EF613B4-6605-434D-ECFF-5F69D5238251}"/>
              </a:ext>
            </a:extLst>
          </p:cNvPr>
          <p:cNvPicPr>
            <a:picLocks noChangeAspect="1"/>
          </p:cNvPicPr>
          <p:nvPr>
            <p:custDataLst>
              <p:tags r:id="rId1"/>
            </p:custDataLst>
          </p:nvPr>
        </p:nvPicPr>
        <p:blipFill>
          <a:blip r:embed="rId3"/>
          <a:stretch>
            <a:fillRect/>
          </a:stretch>
        </p:blipFill>
        <p:spPr>
          <a:xfrm>
            <a:off x="636" y="1"/>
            <a:ext cx="12191365" cy="6987540"/>
          </a:xfrm>
          <a:prstGeom prst="rect">
            <a:avLst/>
          </a:prstGeom>
        </p:spPr>
      </p:pic>
      <p:sp>
        <p:nvSpPr>
          <p:cNvPr id="3" name="文本框 93"/>
          <p:cNvSpPr txBox="1"/>
          <p:nvPr/>
        </p:nvSpPr>
        <p:spPr>
          <a:xfrm>
            <a:off x="820839" y="1241356"/>
            <a:ext cx="11203316" cy="5015797"/>
          </a:xfrm>
          <a:prstGeom prst="rect">
            <a:avLst/>
          </a:prstGeom>
          <a:noFill/>
        </p:spPr>
        <p:txBody>
          <a:bodyPr wrap="square" rtlCol="0">
            <a:spAutoFit/>
          </a:bodyPr>
          <a:lstStyle/>
          <a:p>
            <a:r>
              <a:rPr lang="zh-CN" altLang="en-US" sz="2133" b="1" dirty="0">
                <a:latin typeface="华文仿宋" panose="02010600040101010101" pitchFamily="2" charset="-122"/>
                <a:ea typeface="华文仿宋" panose="02010600040101010101" pitchFamily="2" charset="-122"/>
              </a:rPr>
              <a:t>语言成绩备考经验</a:t>
            </a:r>
            <a:r>
              <a:rPr lang="en-US" altLang="zh-CN" sz="2133" b="1" dirty="0">
                <a:latin typeface="华文仿宋" panose="02010600040101010101" pitchFamily="2" charset="-122"/>
                <a:ea typeface="华文仿宋" panose="02010600040101010101" pitchFamily="2" charset="-122"/>
              </a:rPr>
              <a:t>——</a:t>
            </a:r>
            <a:r>
              <a:rPr lang="zh-CN" altLang="en-US" sz="2133" b="1" dirty="0">
                <a:latin typeface="华文仿宋" panose="02010600040101010101" pitchFamily="2" charset="-122"/>
                <a:ea typeface="华文仿宋" panose="02010600040101010101" pitchFamily="2" charset="-122"/>
              </a:rPr>
              <a:t>以雅思为例</a:t>
            </a:r>
            <a:endParaRPr lang="en-US" altLang="zh-CN" sz="2133" b="1" dirty="0">
              <a:latin typeface="华文仿宋" panose="02010600040101010101" pitchFamily="2" charset="-122"/>
              <a:ea typeface="华文仿宋" panose="02010600040101010101" pitchFamily="2" charset="-122"/>
            </a:endParaRPr>
          </a:p>
          <a:p>
            <a:endParaRPr lang="en-US" altLang="zh-CN" sz="2133" b="1" dirty="0">
              <a:solidFill>
                <a:srgbClr val="404040"/>
              </a:solidFill>
              <a:latin typeface="华文仿宋" panose="02010600040101010101" pitchFamily="2" charset="-122"/>
              <a:ea typeface="华文仿宋" panose="02010600040101010101" pitchFamily="2" charset="-122"/>
            </a:endParaRPr>
          </a:p>
          <a:p>
            <a:endParaRPr lang="en-US" altLang="zh-CN" sz="2133" b="1" dirty="0">
              <a:solidFill>
                <a:srgbClr val="404040"/>
              </a:solidFill>
              <a:latin typeface="华文仿宋" panose="02010600040101010101" pitchFamily="2" charset="-122"/>
              <a:ea typeface="华文仿宋" panose="02010600040101010101" pitchFamily="2" charset="-122"/>
            </a:endParaRPr>
          </a:p>
          <a:p>
            <a:r>
              <a:rPr lang="en-US" altLang="zh-CN" sz="2133" dirty="0">
                <a:latin typeface="华文仿宋" panose="02010600040101010101" pitchFamily="2" charset="-122"/>
                <a:ea typeface="华文仿宋" panose="02010600040101010101" pitchFamily="2" charset="-122"/>
              </a:rPr>
              <a:t>1. </a:t>
            </a:r>
            <a:r>
              <a:rPr lang="zh-CN" altLang="en-US" sz="2133" dirty="0">
                <a:latin typeface="华文仿宋" panose="02010600040101010101" pitchFamily="2" charset="-122"/>
                <a:ea typeface="华文仿宋" panose="02010600040101010101" pitchFamily="2" charset="-122"/>
              </a:rPr>
              <a:t>英语专业学生且有一定基础不建议雅思报班</a:t>
            </a:r>
            <a:endParaRPr lang="en-US" altLang="zh-CN" sz="2133" dirty="0">
              <a:latin typeface="华文仿宋" panose="02010600040101010101" pitchFamily="2" charset="-122"/>
              <a:ea typeface="华文仿宋" panose="02010600040101010101" pitchFamily="2" charset="-122"/>
            </a:endParaRPr>
          </a:p>
          <a:p>
            <a:r>
              <a:rPr lang="en-US" altLang="zh-CN" sz="2133" dirty="0">
                <a:latin typeface="华文仿宋" panose="02010600040101010101" pitchFamily="2" charset="-122"/>
                <a:ea typeface="华文仿宋" panose="02010600040101010101" pitchFamily="2" charset="-122"/>
              </a:rPr>
              <a:t>2. </a:t>
            </a:r>
            <a:r>
              <a:rPr lang="zh-CN" altLang="en-US" sz="2133" dirty="0">
                <a:latin typeface="华文仿宋" panose="02010600040101010101" pitchFamily="2" charset="-122"/>
                <a:ea typeface="华文仿宋" panose="02010600040101010101" pitchFamily="2" charset="-122"/>
              </a:rPr>
              <a:t>下载墨墨 每天背</a:t>
            </a:r>
            <a:r>
              <a:rPr lang="en-US" altLang="zh-CN" sz="2133" dirty="0">
                <a:latin typeface="华文仿宋" panose="02010600040101010101" pitchFamily="2" charset="-122"/>
                <a:ea typeface="华文仿宋" panose="02010600040101010101" pitchFamily="2" charset="-122"/>
              </a:rPr>
              <a:t>100-200</a:t>
            </a:r>
            <a:r>
              <a:rPr lang="zh-CN" altLang="en-US" sz="2133" dirty="0">
                <a:latin typeface="华文仿宋" panose="02010600040101010101" pitchFamily="2" charset="-122"/>
                <a:ea typeface="华文仿宋" panose="02010600040101010101" pitchFamily="2" charset="-122"/>
              </a:rPr>
              <a:t>个单词</a:t>
            </a:r>
            <a:r>
              <a:rPr lang="en-US" altLang="zh-CN" sz="2133" dirty="0">
                <a:latin typeface="华文仿宋" panose="02010600040101010101" pitchFamily="2" charset="-122"/>
                <a:ea typeface="华文仿宋" panose="02010600040101010101" pitchFamily="2" charset="-122"/>
              </a:rPr>
              <a:t>(</a:t>
            </a:r>
            <a:r>
              <a:rPr lang="zh-CN" altLang="en-US" sz="2133" dirty="0">
                <a:latin typeface="华文仿宋" panose="02010600040101010101" pitchFamily="2" charset="-122"/>
                <a:ea typeface="华文仿宋" panose="02010600040101010101" pitchFamily="2" charset="-122"/>
              </a:rPr>
              <a:t>牢记） 语法不好的可以去看语法书</a:t>
            </a:r>
            <a:endParaRPr lang="en-US" altLang="zh-CN" sz="2133" dirty="0">
              <a:latin typeface="华文仿宋" panose="02010600040101010101" pitchFamily="2" charset="-122"/>
              <a:ea typeface="华文仿宋" panose="02010600040101010101" pitchFamily="2" charset="-122"/>
            </a:endParaRPr>
          </a:p>
          <a:p>
            <a:r>
              <a:rPr lang="en-US" altLang="zh-CN" sz="2133" b="1" dirty="0">
                <a:latin typeface="华文仿宋" panose="02010600040101010101" pitchFamily="2" charset="-122"/>
                <a:ea typeface="华文仿宋" panose="02010600040101010101" pitchFamily="2" charset="-122"/>
              </a:rPr>
              <a:t>3. </a:t>
            </a:r>
            <a:r>
              <a:rPr lang="zh-CN" altLang="en-US" sz="2133" b="1" dirty="0">
                <a:latin typeface="华文仿宋" panose="02010600040101010101" pitchFamily="2" charset="-122"/>
                <a:ea typeface="华文仿宋" panose="02010600040101010101" pitchFamily="2" charset="-122"/>
              </a:rPr>
              <a:t>阅读部分：建议买刘洪刚</a:t>
            </a:r>
            <a:r>
              <a:rPr lang="en-US" altLang="zh-CN" sz="2133" b="1" dirty="0">
                <a:latin typeface="华文仿宋" panose="02010600040101010101" pitchFamily="2" charset="-122"/>
                <a:ea typeface="华文仿宋" panose="02010600040101010101" pitchFamily="2" charset="-122"/>
              </a:rPr>
              <a:t>《</a:t>
            </a:r>
            <a:r>
              <a:rPr lang="zh-CN" altLang="en-US" sz="2133" b="1" dirty="0">
                <a:latin typeface="华文仿宋" panose="02010600040101010101" pitchFamily="2" charset="-122"/>
                <a:ea typeface="华文仿宋" panose="02010600040101010101" pitchFamily="2" charset="-122"/>
              </a:rPr>
              <a:t>雅思阅读真经</a:t>
            </a:r>
            <a:r>
              <a:rPr lang="en-US" altLang="zh-CN" sz="2133" b="1" dirty="0">
                <a:latin typeface="华文仿宋" panose="02010600040101010101" pitchFamily="2" charset="-122"/>
                <a:ea typeface="华文仿宋" panose="02010600040101010101" pitchFamily="2" charset="-122"/>
              </a:rPr>
              <a:t>》 </a:t>
            </a:r>
            <a:r>
              <a:rPr lang="zh-CN" altLang="en-US" sz="2133" b="1" dirty="0">
                <a:latin typeface="华文仿宋" panose="02010600040101010101" pitchFamily="2" charset="-122"/>
                <a:ea typeface="华文仿宋" panose="02010600040101010101" pitchFamily="2" charset="-122"/>
              </a:rPr>
              <a:t>学习平行阅读法 </a:t>
            </a:r>
            <a:r>
              <a:rPr lang="zh-CN" altLang="en-US" sz="2133" b="1" dirty="0">
                <a:solidFill>
                  <a:schemeClr val="bg1"/>
                </a:solidFill>
                <a:latin typeface="华文仿宋" panose="02010600040101010101" pitchFamily="2" charset="-122"/>
                <a:ea typeface="华文仿宋" panose="02010600040101010101" pitchFamily="2" charset="-122"/>
              </a:rPr>
              <a:t>做剑雅真题（铅笔做，做完后擦去重复使用）</a:t>
            </a:r>
            <a:endParaRPr lang="en-US" altLang="zh-CN" sz="2133" b="1" dirty="0">
              <a:solidFill>
                <a:schemeClr val="bg1"/>
              </a:solidFill>
              <a:latin typeface="华文仿宋" panose="02010600040101010101" pitchFamily="2" charset="-122"/>
              <a:ea typeface="华文仿宋" panose="02010600040101010101" pitchFamily="2" charset="-122"/>
            </a:endParaRPr>
          </a:p>
          <a:p>
            <a:r>
              <a:rPr lang="en-US" altLang="zh-CN" sz="2133" b="1" dirty="0">
                <a:latin typeface="华文仿宋" panose="02010600040101010101" pitchFamily="2" charset="-122"/>
                <a:ea typeface="华文仿宋" panose="02010600040101010101" pitchFamily="2" charset="-122"/>
              </a:rPr>
              <a:t>4. </a:t>
            </a:r>
            <a:r>
              <a:rPr lang="zh-CN" altLang="en-US" sz="2133" b="1" dirty="0">
                <a:latin typeface="华文仿宋" panose="02010600040101010101" pitchFamily="2" charset="-122"/>
                <a:ea typeface="华文仿宋" panose="02010600040101010101" pitchFamily="2" charset="-122"/>
              </a:rPr>
              <a:t>听力部分：建议买雅思王陆语料库背诵 做雅思真题 尤其注意听力</a:t>
            </a:r>
            <a:r>
              <a:rPr lang="zh-CN" altLang="en-US" sz="2133" b="1" dirty="0">
                <a:solidFill>
                  <a:schemeClr val="bg1"/>
                </a:solidFill>
                <a:latin typeface="华文仿宋" panose="02010600040101010101" pitchFamily="2" charset="-122"/>
                <a:ea typeface="华文仿宋" panose="02010600040101010101" pitchFamily="2" charset="-122"/>
              </a:rPr>
              <a:t>中遇到的转折词 平日中</a:t>
            </a:r>
            <a:r>
              <a:rPr lang="zh-CN" altLang="en-US" sz="2133" b="1" dirty="0">
                <a:latin typeface="华文仿宋" panose="02010600040101010101" pitchFamily="2" charset="-122"/>
                <a:ea typeface="华文仿宋" panose="02010600040101010101" pitchFamily="2" charset="-122"/>
              </a:rPr>
              <a:t>多看英剧 抖音关注博主 进行听力训练 看</a:t>
            </a:r>
            <a:r>
              <a:rPr lang="en-US" altLang="zh-CN" sz="2133" b="1" dirty="0">
                <a:latin typeface="华文仿宋" panose="02010600040101010101" pitchFamily="2" charset="-122"/>
                <a:ea typeface="华文仿宋" panose="02010600040101010101" pitchFamily="2" charset="-122"/>
              </a:rPr>
              <a:t>TED</a:t>
            </a:r>
            <a:r>
              <a:rPr lang="zh-CN" altLang="en-US" sz="2133" b="1" dirty="0">
                <a:latin typeface="华文仿宋" panose="02010600040101010101" pitchFamily="2" charset="-122"/>
                <a:ea typeface="华文仿宋" panose="02010600040101010101" pitchFamily="2" charset="-122"/>
              </a:rPr>
              <a:t>演讲 做剑雅真题</a:t>
            </a:r>
            <a:r>
              <a:rPr lang="zh-CN" altLang="en-US" sz="2133" b="1" dirty="0">
                <a:solidFill>
                  <a:srgbClr val="404040"/>
                </a:solidFill>
                <a:latin typeface="华文仿宋" panose="02010600040101010101" pitchFamily="2" charset="-122"/>
                <a:ea typeface="华文仿宋" panose="02010600040101010101" pitchFamily="2" charset="-122"/>
              </a:rPr>
              <a:t>（</a:t>
            </a:r>
            <a:r>
              <a:rPr lang="zh-CN" altLang="en-US" sz="2133" b="1" dirty="0">
                <a:solidFill>
                  <a:schemeClr val="bg1"/>
                </a:solidFill>
                <a:latin typeface="华文仿宋" panose="02010600040101010101" pitchFamily="2" charset="-122"/>
                <a:ea typeface="华文仿宋" panose="02010600040101010101" pitchFamily="2" charset="-122"/>
              </a:rPr>
              <a:t>铅笔做，做完后擦去重复使用）</a:t>
            </a:r>
            <a:endParaRPr lang="en-US" altLang="zh-CN" sz="2133" b="1" dirty="0">
              <a:solidFill>
                <a:schemeClr val="bg1"/>
              </a:solidFill>
              <a:latin typeface="华文仿宋" panose="02010600040101010101" pitchFamily="2" charset="-122"/>
              <a:ea typeface="华文仿宋" panose="02010600040101010101" pitchFamily="2" charset="-122"/>
            </a:endParaRPr>
          </a:p>
          <a:p>
            <a:r>
              <a:rPr lang="en-US" altLang="zh-CN" sz="2133" b="1" dirty="0">
                <a:latin typeface="华文仿宋" panose="02010600040101010101" pitchFamily="2" charset="-122"/>
                <a:ea typeface="华文仿宋" panose="02010600040101010101" pitchFamily="2" charset="-122"/>
              </a:rPr>
              <a:t>5. </a:t>
            </a:r>
            <a:r>
              <a:rPr lang="zh-CN" altLang="en-US" sz="2133" b="1" dirty="0">
                <a:latin typeface="华文仿宋" panose="02010600040101010101" pitchFamily="2" charset="-122"/>
                <a:ea typeface="华文仿宋" panose="02010600040101010101" pitchFamily="2" charset="-122"/>
              </a:rPr>
              <a:t>写作部分：建议看</a:t>
            </a:r>
            <a:r>
              <a:rPr lang="en-US" altLang="zh-CN" sz="2133" b="1" dirty="0">
                <a:latin typeface="华文仿宋" panose="02010600040101010101" pitchFamily="2" charset="-122"/>
                <a:ea typeface="华文仿宋" panose="02010600040101010101" pitchFamily="2" charset="-122"/>
              </a:rPr>
              <a:t>Simon</a:t>
            </a:r>
            <a:r>
              <a:rPr lang="zh-CN" altLang="en-US" sz="2133" b="1" dirty="0">
                <a:latin typeface="华文仿宋" panose="02010600040101010101" pitchFamily="2" charset="-122"/>
                <a:ea typeface="华文仿宋" panose="02010600040101010101" pitchFamily="2" charset="-122"/>
              </a:rPr>
              <a:t>网课 搭配剑雅真题训练</a:t>
            </a:r>
            <a:endParaRPr lang="en-US" altLang="zh-CN" sz="2133" b="1" dirty="0">
              <a:latin typeface="华文仿宋" panose="02010600040101010101" pitchFamily="2" charset="-122"/>
              <a:ea typeface="华文仿宋" panose="02010600040101010101" pitchFamily="2" charset="-122"/>
            </a:endParaRPr>
          </a:p>
          <a:p>
            <a:r>
              <a:rPr lang="en-US" altLang="zh-CN" sz="2133" b="1" dirty="0">
                <a:latin typeface="华文仿宋" panose="02010600040101010101" pitchFamily="2" charset="-122"/>
                <a:ea typeface="华文仿宋" panose="02010600040101010101" pitchFamily="2" charset="-122"/>
              </a:rPr>
              <a:t>6. </a:t>
            </a:r>
            <a:r>
              <a:rPr lang="zh-CN" altLang="en-US" sz="2133" b="1" dirty="0">
                <a:latin typeface="华文仿宋" panose="02010600040101010101" pitchFamily="2" charset="-122"/>
                <a:ea typeface="华文仿宋" panose="02010600040101010101" pitchFamily="2" charset="-122"/>
              </a:rPr>
              <a:t>口语部分：报名考试时切忌报到换题月（</a:t>
            </a:r>
            <a:r>
              <a:rPr lang="en-US" altLang="zh-CN" sz="2133" b="1" dirty="0">
                <a:latin typeface="华文仿宋" panose="02010600040101010101" pitchFamily="2" charset="-122"/>
                <a:ea typeface="华文仿宋" panose="02010600040101010101" pitchFamily="2" charset="-122"/>
              </a:rPr>
              <a:t>1</a:t>
            </a:r>
            <a:r>
              <a:rPr lang="zh-CN" altLang="en-US" sz="2133" b="1" dirty="0">
                <a:latin typeface="华文仿宋" panose="02010600040101010101" pitchFamily="2" charset="-122"/>
                <a:ea typeface="华文仿宋" panose="02010600040101010101" pitchFamily="2" charset="-122"/>
              </a:rPr>
              <a:t>、</a:t>
            </a:r>
            <a:r>
              <a:rPr lang="en-US" altLang="zh-CN" sz="2133" b="1" dirty="0">
                <a:latin typeface="华文仿宋" panose="02010600040101010101" pitchFamily="2" charset="-122"/>
                <a:ea typeface="华文仿宋" panose="02010600040101010101" pitchFamily="2" charset="-122"/>
              </a:rPr>
              <a:t>5</a:t>
            </a:r>
            <a:r>
              <a:rPr lang="zh-CN" altLang="en-US" sz="2133" b="1" dirty="0">
                <a:latin typeface="华文仿宋" panose="02010600040101010101" pitchFamily="2" charset="-122"/>
                <a:ea typeface="华文仿宋" panose="02010600040101010101" pitchFamily="2" charset="-122"/>
              </a:rPr>
              <a:t>、</a:t>
            </a:r>
            <a:r>
              <a:rPr lang="en-US" altLang="zh-CN" sz="2133" b="1" dirty="0">
                <a:latin typeface="华文仿宋" panose="02010600040101010101" pitchFamily="2" charset="-122"/>
                <a:ea typeface="华文仿宋" panose="02010600040101010101" pitchFamily="2" charset="-122"/>
              </a:rPr>
              <a:t>9</a:t>
            </a:r>
            <a:r>
              <a:rPr lang="zh-CN" altLang="en-US" sz="2133" b="1" dirty="0">
                <a:latin typeface="华文仿宋" panose="02010600040101010101" pitchFamily="2" charset="-122"/>
                <a:ea typeface="华文仿宋" panose="02010600040101010101" pitchFamily="2" charset="-122"/>
              </a:rPr>
              <a:t>月</a:t>
            </a:r>
            <a:r>
              <a:rPr lang="zh-CN" altLang="en-US" sz="2133" b="1" dirty="0">
                <a:solidFill>
                  <a:srgbClr val="404040"/>
                </a:solidFill>
                <a:latin typeface="华文仿宋" panose="02010600040101010101" pitchFamily="2" charset="-122"/>
                <a:ea typeface="华文仿宋" panose="02010600040101010101" pitchFamily="2" charset="-122"/>
              </a:rPr>
              <a:t>）</a:t>
            </a:r>
            <a:r>
              <a:rPr lang="zh-CN" altLang="en-US" sz="2133" b="1" dirty="0">
                <a:solidFill>
                  <a:schemeClr val="bg1"/>
                </a:solidFill>
                <a:latin typeface="华文仿宋" panose="02010600040101010101" pitchFamily="2" charset="-122"/>
                <a:ea typeface="华文仿宋" panose="02010600040101010101" pitchFamily="2" charset="-122"/>
              </a:rPr>
              <a:t>归纳共同题材 与搭档对练 确保每个</a:t>
            </a:r>
            <a:r>
              <a:rPr lang="zh-CN" altLang="en-US" sz="2133" b="1" dirty="0">
                <a:latin typeface="华文仿宋" panose="02010600040101010101" pitchFamily="2" charset="-122"/>
                <a:ea typeface="华文仿宋" panose="02010600040101010101" pitchFamily="2" charset="-122"/>
              </a:rPr>
              <a:t>问题都有准备</a:t>
            </a:r>
            <a:endParaRPr lang="en-US" altLang="zh-CN" sz="2133" b="1" dirty="0">
              <a:latin typeface="华文仿宋" panose="02010600040101010101" pitchFamily="2" charset="-122"/>
              <a:ea typeface="华文仿宋" panose="02010600040101010101" pitchFamily="2" charset="-122"/>
            </a:endParaRPr>
          </a:p>
          <a:p>
            <a:r>
              <a:rPr lang="en-US" altLang="zh-CN" sz="2133" dirty="0">
                <a:latin typeface="华文仿宋" panose="02010600040101010101" pitchFamily="2" charset="-122"/>
                <a:ea typeface="华文仿宋" panose="02010600040101010101" pitchFamily="2" charset="-122"/>
              </a:rPr>
              <a:t>7. </a:t>
            </a:r>
            <a:r>
              <a:rPr lang="zh-CN" altLang="en-US" sz="2133" dirty="0">
                <a:latin typeface="华文仿宋" panose="02010600040101010101" pitchFamily="2" charset="-122"/>
                <a:ea typeface="华文仿宋" panose="02010600040101010101" pitchFamily="2" charset="-122"/>
              </a:rPr>
              <a:t>多参加几次考试 一次过最好 但不要过度紧张 尤其口语</a:t>
            </a:r>
            <a:endParaRPr lang="en-US" altLang="zh-CN" sz="2133" dirty="0">
              <a:latin typeface="华文仿宋" panose="02010600040101010101" pitchFamily="2" charset="-122"/>
              <a:ea typeface="华文仿宋" panose="02010600040101010101" pitchFamily="2" charset="-122"/>
            </a:endParaRPr>
          </a:p>
          <a:p>
            <a:r>
              <a:rPr lang="en-US" altLang="zh-CN" sz="2133" dirty="0">
                <a:latin typeface="华文仿宋" panose="02010600040101010101" pitchFamily="2" charset="-122"/>
                <a:ea typeface="华文仿宋" panose="02010600040101010101" pitchFamily="2" charset="-122"/>
              </a:rPr>
              <a:t>8. </a:t>
            </a:r>
            <a:r>
              <a:rPr lang="zh-CN" altLang="en-US" sz="2133" dirty="0">
                <a:latin typeface="华文仿宋" panose="02010600040101010101" pitchFamily="2" charset="-122"/>
                <a:ea typeface="华文仿宋" panose="02010600040101010101" pitchFamily="2" charset="-122"/>
              </a:rPr>
              <a:t>报名切勿选择合工大校区 能纸笔考切勿选择机考</a:t>
            </a:r>
            <a:endParaRPr lang="en-US" altLang="zh-CN" sz="2133" dirty="0">
              <a:latin typeface="华文仿宋" panose="02010600040101010101" pitchFamily="2" charset="-122"/>
              <a:ea typeface="华文仿宋" panose="02010600040101010101" pitchFamily="2" charset="-122"/>
            </a:endParaRPr>
          </a:p>
        </p:txBody>
      </p:sp>
      <p:sp>
        <p:nvSpPr>
          <p:cNvPr id="2" name="文本框 1"/>
          <p:cNvSpPr txBox="1"/>
          <p:nvPr/>
        </p:nvSpPr>
        <p:spPr>
          <a:xfrm>
            <a:off x="3730612" y="6288892"/>
            <a:ext cx="8888307" cy="461665"/>
          </a:xfrm>
          <a:prstGeom prst="rect">
            <a:avLst/>
          </a:prstGeom>
          <a:noFill/>
        </p:spPr>
        <p:txBody>
          <a:bodyPr wrap="square" rtlCol="0">
            <a:spAutoFit/>
          </a:bodyPr>
          <a:lstStyle/>
          <a:p>
            <a:r>
              <a:rPr lang="zh-CN" altLang="en-US" sz="2400" b="1" dirty="0">
                <a:latin typeface="华文仿宋" panose="02010600040101010101" pitchFamily="2" charset="-122"/>
                <a:ea typeface="华文仿宋" panose="02010600040101010101" pitchFamily="2" charset="-122"/>
              </a:rPr>
              <a:t>放松心态，科学备考，</a:t>
            </a:r>
            <a:r>
              <a:rPr lang="zh-CN" altLang="en-US" sz="2400" dirty="0">
                <a:solidFill>
                  <a:schemeClr val="bg1"/>
                </a:solidFill>
                <a:latin typeface="华文仿宋" panose="02010600040101010101" pitchFamily="2" charset="-122"/>
                <a:ea typeface="华文仿宋" panose="02010600040101010101" pitchFamily="2" charset="-122"/>
              </a:rPr>
              <a:t>拿出气势，抱定决心！</a:t>
            </a: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5"/>
          <a:stretch>
            <a:fillRect/>
          </a:stretch>
        </p:blipFill>
        <p:spPr>
          <a:xfrm>
            <a:off x="0" y="-129540"/>
            <a:ext cx="12191365" cy="6987540"/>
          </a:xfrm>
          <a:prstGeom prst="rect">
            <a:avLst/>
          </a:prstGeom>
        </p:spPr>
      </p:pic>
      <p:sp>
        <p:nvSpPr>
          <p:cNvPr id="11" name="文本框 19" descr="e7d195523061f1c0d318120d6aeaf1b6ccceb6ba3da59c0775C5DE19DDDEBC09ED96DBD9900D9848D623ECAD1D4904B78047D0015C22C8BE97228BE8B5BFF08FE7A3AE04126DA07312A96C0F69F9BAB7BA6E35FF2CBAE28C681303001EA44E5B8F22B91C17C3F06AF8E4B6873BC3126153246E4A023F43E85D498761B4ABD1749CB0B56E24278C675E447BB657AE8112"/>
          <p:cNvSpPr txBox="1"/>
          <p:nvPr>
            <p:custDataLst>
              <p:tags r:id="rId2"/>
            </p:custDataLst>
          </p:nvPr>
        </p:nvSpPr>
        <p:spPr>
          <a:xfrm>
            <a:off x="1899821" y="1888812"/>
            <a:ext cx="8968234" cy="1820307"/>
          </a:xfrm>
          <a:prstGeom prst="rect">
            <a:avLst/>
          </a:prstGeom>
          <a:noFill/>
        </p:spPr>
        <p:txBody>
          <a:bodyPr wrap="square" rtlCol="0">
            <a:spAutoFit/>
          </a:bodyPr>
          <a:lstStyle/>
          <a:p>
            <a:pPr algn="l" defTabSz="914400">
              <a:lnSpc>
                <a:spcPct val="125000"/>
              </a:lnSpc>
              <a:spcBef>
                <a:spcPts val="0"/>
              </a:spcBef>
              <a:spcAft>
                <a:spcPts val="0"/>
              </a:spcAft>
              <a:defRPr/>
            </a:pPr>
            <a:r>
              <a:rPr lang="zh-CN" altLang="en-US" sz="9600" b="1" kern="0" dirty="0">
                <a:solidFill>
                  <a:schemeClr val="bg1"/>
                </a:solidFill>
                <a:latin typeface="华文仿宋" panose="02010600040101010101" pitchFamily="2" charset="-122"/>
                <a:ea typeface="华文仿宋" panose="02010600040101010101" pitchFamily="2" charset="-122"/>
                <a:sym typeface="+mn-ea"/>
              </a:rPr>
              <a:t>感谢同学们参与</a:t>
            </a:r>
            <a:endParaRPr lang="zh-CN" sz="9600" b="1" kern="0" dirty="0">
              <a:solidFill>
                <a:schemeClr val="bg1"/>
              </a:solidFill>
              <a:latin typeface="华文仿宋" panose="02010600040101010101" pitchFamily="2" charset="-122"/>
              <a:ea typeface="华文仿宋" panose="02010600040101010101" pitchFamily="2" charset="-122"/>
              <a:sym typeface="+mn-ea"/>
            </a:endParaRPr>
          </a:p>
        </p:txBody>
      </p:sp>
      <p:sp>
        <p:nvSpPr>
          <p:cNvPr id="2" name="标题">
            <a:extLst>
              <a:ext uri="{FF2B5EF4-FFF2-40B4-BE49-F238E27FC236}">
                <a16:creationId xmlns:a16="http://schemas.microsoft.com/office/drawing/2014/main" id="{962A61AB-2BBF-D1DA-8F71-AAAFC2802075}"/>
              </a:ext>
            </a:extLst>
          </p:cNvPr>
          <p:cNvSpPr txBox="1"/>
          <p:nvPr>
            <p:custDataLst>
              <p:tags r:id="rId3"/>
            </p:custDataLst>
          </p:nvPr>
        </p:nvSpPr>
        <p:spPr>
          <a:xfrm>
            <a:off x="2206995" y="5956538"/>
            <a:ext cx="8140823" cy="666204"/>
          </a:xfrm>
          <a:prstGeom prst="rect">
            <a:avLst/>
          </a:prstGeom>
          <a:noFill/>
        </p:spPr>
        <p:txBody>
          <a:bodyPr wrap="square" lIns="0" tIns="0" rIns="0" bIns="0" rtlCol="0" anchor="t" anchorCtr="0">
            <a:noAutofit/>
          </a:bodyPr>
          <a:lstStyle/>
          <a:p>
            <a:pPr lvl="0">
              <a:buClrTx/>
              <a:buSzTx/>
              <a:buFontTx/>
            </a:pPr>
            <a:r>
              <a:rPr lang="zh-CN" altLang="en-US" sz="2400" b="1" dirty="0">
                <a:solidFill>
                  <a:schemeClr val="bg1"/>
                </a:solidFill>
                <a:latin typeface="华文仿宋" panose="02010600040101010101" pitchFamily="2" charset="-122"/>
                <a:ea typeface="华文仿宋" panose="02010600040101010101" pitchFamily="2" charset="-122"/>
                <a:sym typeface="+mn-ea"/>
              </a:rPr>
              <a:t>感兴趣的同学可以前往虹口校区教学楼</a:t>
            </a:r>
            <a:r>
              <a:rPr lang="en-US" altLang="zh-CN" sz="2400" b="1" dirty="0">
                <a:solidFill>
                  <a:schemeClr val="bg1"/>
                </a:solidFill>
                <a:latin typeface="华文仿宋" panose="02010600040101010101" pitchFamily="2" charset="-122"/>
                <a:ea typeface="华文仿宋" panose="02010600040101010101" pitchFamily="2" charset="-122"/>
                <a:sym typeface="+mn-ea"/>
              </a:rPr>
              <a:t>308</a:t>
            </a:r>
            <a:r>
              <a:rPr lang="zh-CN" altLang="en-US" sz="2400" b="1" dirty="0">
                <a:solidFill>
                  <a:schemeClr val="bg1"/>
                </a:solidFill>
                <a:latin typeface="华文仿宋" panose="02010600040101010101" pitchFamily="2" charset="-122"/>
                <a:ea typeface="华文仿宋" panose="02010600040101010101" pitchFamily="2" charset="-122"/>
                <a:sym typeface="+mn-ea"/>
              </a:rPr>
              <a:t>辅导员办公室咨询</a:t>
            </a:r>
          </a:p>
        </p:txBody>
      </p:sp>
    </p:spTree>
    <p:extLst>
      <p:ext uri="{BB962C8B-B14F-4D97-AF65-F5344CB8AC3E}">
        <p14:creationId xmlns:p14="http://schemas.microsoft.com/office/powerpoint/2010/main" val="3493432721"/>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E80CD54-8018-AD7D-6188-8678D0A56ABC}"/>
              </a:ext>
            </a:extLst>
          </p:cNvPr>
          <p:cNvPicPr>
            <a:picLocks noChangeAspect="1"/>
          </p:cNvPicPr>
          <p:nvPr>
            <p:custDataLst>
              <p:tags r:id="rId2"/>
            </p:custDataLst>
          </p:nvPr>
        </p:nvPicPr>
        <p:blipFill>
          <a:blip r:embed="rId6"/>
          <a:stretch>
            <a:fillRect/>
          </a:stretch>
        </p:blipFill>
        <p:spPr>
          <a:xfrm>
            <a:off x="0" y="-129540"/>
            <a:ext cx="12191365" cy="6987540"/>
          </a:xfrm>
          <a:prstGeom prst="rect">
            <a:avLst/>
          </a:prstGeom>
        </p:spPr>
      </p:pic>
      <p:sp>
        <p:nvSpPr>
          <p:cNvPr id="3" name="标题 2"/>
          <p:cNvSpPr>
            <a:spLocks noGrp="1"/>
          </p:cNvSpPr>
          <p:nvPr>
            <p:ph type="title" idx="1"/>
            <p:custDataLst>
              <p:tags r:id="rId3"/>
            </p:custDataLst>
          </p:nvPr>
        </p:nvSpPr>
        <p:spPr>
          <a:xfrm>
            <a:off x="972378" y="1022504"/>
            <a:ext cx="6318885" cy="1572895"/>
          </a:xfrm>
        </p:spPr>
        <p:txBody>
          <a:bodyPr/>
          <a:lstStyle/>
          <a:p>
            <a:r>
              <a:rPr lang="zh-CN" altLang="en-US" sz="4000" dirty="0">
                <a:solidFill>
                  <a:schemeClr val="tx1"/>
                </a:solidFill>
                <a:latin typeface="华文仿宋" panose="02010600040101010101" pitchFamily="2" charset="-122"/>
                <a:ea typeface="华文仿宋" panose="02010600040101010101" pitchFamily="2" charset="-122"/>
                <a:cs typeface="+mj-cs"/>
              </a:rPr>
              <a:t>一</a:t>
            </a:r>
            <a:r>
              <a:rPr lang="zh-CN" altLang="en-US" sz="4400" dirty="0">
                <a:solidFill>
                  <a:schemeClr val="tx1"/>
                </a:solidFill>
                <a:latin typeface="华文仿宋" panose="02010600040101010101" pitchFamily="2" charset="-122"/>
                <a:ea typeface="华文仿宋" panose="02010600040101010101" pitchFamily="2" charset="-122"/>
                <a:cs typeface="+mj-cs"/>
              </a:rPr>
              <a:t>政治</a:t>
            </a:r>
          </a:p>
        </p:txBody>
      </p:sp>
      <p:sp>
        <p:nvSpPr>
          <p:cNvPr id="5" name="文本框 4"/>
          <p:cNvSpPr txBox="1"/>
          <p:nvPr/>
        </p:nvSpPr>
        <p:spPr>
          <a:xfrm>
            <a:off x="863762" y="1632583"/>
            <a:ext cx="8562239" cy="943976"/>
          </a:xfrm>
          <a:prstGeom prst="rect">
            <a:avLst/>
          </a:prstGeom>
          <a:noFill/>
        </p:spPr>
        <p:txBody>
          <a:bodyPr wrap="square" rtlCol="0">
            <a:spAutoFit/>
          </a:bodyPr>
          <a:lstStyle/>
          <a:p>
            <a:pPr>
              <a:lnSpc>
                <a:spcPct val="130000"/>
              </a:lnSpc>
            </a:pPr>
            <a:r>
              <a:rPr lang="zh-CN" altLang="en-US" sz="2400" b="1" dirty="0">
                <a:solidFill>
                  <a:schemeClr val="tx1"/>
                </a:solidFill>
                <a:latin typeface="华文仿宋" panose="02010600040101010101" pitchFamily="2" charset="-122"/>
                <a:ea typeface="华文仿宋" panose="02010600040101010101" pitchFamily="2" charset="-122"/>
                <a:sym typeface="+mn-ea"/>
              </a:rPr>
              <a:t>一</a:t>
            </a:r>
            <a:r>
              <a:rPr lang="en-US" altLang="zh-CN" sz="2000" dirty="0">
                <a:solidFill>
                  <a:schemeClr val="tx1"/>
                </a:solidFill>
                <a:latin typeface="华文仿宋" panose="02010600040101010101" pitchFamily="2" charset="-122"/>
                <a:ea typeface="华文仿宋" panose="02010600040101010101" pitchFamily="2" charset="-122"/>
                <a:sym typeface="+mn-ea"/>
              </a:rPr>
              <a:t>.</a:t>
            </a:r>
            <a:r>
              <a:rPr lang="zh-CN" altLang="zh-CN" sz="2000" dirty="0">
                <a:solidFill>
                  <a:schemeClr val="tx1"/>
                </a:solidFill>
                <a:latin typeface="华文仿宋" panose="02010600040101010101" pitchFamily="2" charset="-122"/>
                <a:ea typeface="华文仿宋" panose="02010600040101010101" pitchFamily="2" charset="-122"/>
                <a:sym typeface="+mn-ea"/>
              </a:rPr>
              <a:t>首先在备考初可以先在淘宝上或微博搜索徐涛老师购买政治的课程（也可以别的政治老师），每天看一节课，多做练习题</a:t>
            </a:r>
            <a:r>
              <a:rPr lang="zh-CN" altLang="en-US" sz="2000" dirty="0">
                <a:solidFill>
                  <a:schemeClr val="tx1"/>
                </a:solidFill>
                <a:latin typeface="华文仿宋" panose="02010600040101010101" pitchFamily="2" charset="-122"/>
                <a:ea typeface="华文仿宋" panose="02010600040101010101" pitchFamily="2" charset="-122"/>
                <a:sym typeface="+mn-ea"/>
              </a:rPr>
              <a:t>。</a:t>
            </a:r>
            <a:endParaRPr lang="zh-CN" altLang="zh-CN" sz="2000" dirty="0">
              <a:solidFill>
                <a:schemeClr val="tx1"/>
              </a:solidFill>
              <a:latin typeface="华文仿宋" panose="02010600040101010101" pitchFamily="2" charset="-122"/>
              <a:ea typeface="华文仿宋" panose="02010600040101010101" pitchFamily="2" charset="-122"/>
              <a:sym typeface="+mn-ea"/>
            </a:endParaRPr>
          </a:p>
        </p:txBody>
      </p:sp>
      <p:sp>
        <p:nvSpPr>
          <p:cNvPr id="2" name="文本框 1">
            <a:extLst>
              <a:ext uri="{FF2B5EF4-FFF2-40B4-BE49-F238E27FC236}">
                <a16:creationId xmlns:a16="http://schemas.microsoft.com/office/drawing/2014/main" id="{3D260DFE-724B-3E23-8241-51BD2125E4EE}"/>
              </a:ext>
            </a:extLst>
          </p:cNvPr>
          <p:cNvSpPr txBox="1"/>
          <p:nvPr/>
        </p:nvSpPr>
        <p:spPr>
          <a:xfrm>
            <a:off x="863762" y="2669468"/>
            <a:ext cx="7818599" cy="943976"/>
          </a:xfrm>
          <a:prstGeom prst="rect">
            <a:avLst/>
          </a:prstGeom>
          <a:noFill/>
        </p:spPr>
        <p:txBody>
          <a:bodyPr wrap="square" rtlCol="0">
            <a:spAutoFit/>
          </a:bodyPr>
          <a:lstStyle/>
          <a:p>
            <a:pPr>
              <a:lnSpc>
                <a:spcPct val="130000"/>
              </a:lnSpc>
            </a:pPr>
            <a:r>
              <a:rPr lang="zh-CN" altLang="en-US" sz="2400" b="1" dirty="0">
                <a:solidFill>
                  <a:schemeClr val="tx1"/>
                </a:solidFill>
                <a:latin typeface="华文仿宋" panose="02010600040101010101" pitchFamily="2" charset="-122"/>
                <a:ea typeface="华文仿宋" panose="02010600040101010101" pitchFamily="2" charset="-122"/>
                <a:sym typeface="+mn-ea"/>
              </a:rPr>
              <a:t>二</a:t>
            </a:r>
            <a:r>
              <a:rPr lang="en-US" altLang="zh-CN" sz="2000" dirty="0">
                <a:solidFill>
                  <a:schemeClr val="tx1"/>
                </a:solidFill>
                <a:latin typeface="华文仿宋" panose="02010600040101010101" pitchFamily="2" charset="-122"/>
                <a:ea typeface="华文仿宋" panose="02010600040101010101" pitchFamily="2" charset="-122"/>
                <a:sym typeface="+mn-ea"/>
              </a:rPr>
              <a:t>.</a:t>
            </a:r>
            <a:r>
              <a:rPr lang="zh-CN" altLang="zh-CN" sz="2000" dirty="0">
                <a:solidFill>
                  <a:schemeClr val="tx1"/>
                </a:solidFill>
                <a:latin typeface="华文仿宋" panose="02010600040101010101" pitchFamily="2" charset="-122"/>
                <a:ea typeface="华文仿宋" panose="02010600040101010101" pitchFamily="2" charset="-122"/>
                <a:sym typeface="+mn-ea"/>
              </a:rPr>
              <a:t>其次多关注政治实时热点，今年有人大代表会召开，多在学习强国</a:t>
            </a:r>
            <a:r>
              <a:rPr lang="en-US" altLang="zh-CN" sz="2000" dirty="0">
                <a:solidFill>
                  <a:schemeClr val="tx1"/>
                </a:solidFill>
                <a:latin typeface="华文仿宋" panose="02010600040101010101" pitchFamily="2" charset="-122"/>
                <a:ea typeface="华文仿宋" panose="02010600040101010101" pitchFamily="2" charset="-122"/>
                <a:sym typeface="+mn-ea"/>
              </a:rPr>
              <a:t>app</a:t>
            </a:r>
            <a:r>
              <a:rPr lang="zh-CN" altLang="en-US" sz="2000" dirty="0">
                <a:solidFill>
                  <a:schemeClr val="tx1"/>
                </a:solidFill>
                <a:latin typeface="华文仿宋" panose="02010600040101010101" pitchFamily="2" charset="-122"/>
                <a:ea typeface="华文仿宋" panose="02010600040101010101" pitchFamily="2" charset="-122"/>
                <a:sym typeface="+mn-ea"/>
              </a:rPr>
              <a:t>关注重点。</a:t>
            </a:r>
          </a:p>
        </p:txBody>
      </p:sp>
      <p:sp>
        <p:nvSpPr>
          <p:cNvPr id="6" name="文本框 5">
            <a:extLst>
              <a:ext uri="{FF2B5EF4-FFF2-40B4-BE49-F238E27FC236}">
                <a16:creationId xmlns:a16="http://schemas.microsoft.com/office/drawing/2014/main" id="{B0CE5431-FB21-34E9-7CBF-F77143277634}"/>
              </a:ext>
            </a:extLst>
          </p:cNvPr>
          <p:cNvSpPr txBox="1"/>
          <p:nvPr/>
        </p:nvSpPr>
        <p:spPr>
          <a:xfrm>
            <a:off x="863762" y="3730213"/>
            <a:ext cx="7632168" cy="943976"/>
          </a:xfrm>
          <a:prstGeom prst="rect">
            <a:avLst/>
          </a:prstGeom>
          <a:noFill/>
        </p:spPr>
        <p:txBody>
          <a:bodyPr wrap="square" rtlCol="0">
            <a:spAutoFit/>
          </a:bodyPr>
          <a:lstStyle/>
          <a:p>
            <a:pPr>
              <a:lnSpc>
                <a:spcPct val="130000"/>
              </a:lnSpc>
            </a:pPr>
            <a:r>
              <a:rPr lang="zh-CN" altLang="en-US" sz="2400" dirty="0">
                <a:latin typeface="华文仿宋" panose="02010600040101010101" pitchFamily="2" charset="-122"/>
                <a:ea typeface="华文仿宋" panose="02010600040101010101" pitchFamily="2" charset="-122"/>
                <a:sym typeface="+mn-ea"/>
              </a:rPr>
              <a:t>三</a:t>
            </a:r>
            <a:r>
              <a:rPr lang="en-US" altLang="zh-CN" sz="2000" dirty="0">
                <a:solidFill>
                  <a:schemeClr val="tx1"/>
                </a:solidFill>
                <a:latin typeface="华文仿宋" panose="02010600040101010101" pitchFamily="2" charset="-122"/>
                <a:ea typeface="华文仿宋" panose="02010600040101010101" pitchFamily="2" charset="-122"/>
                <a:sym typeface="+mn-ea"/>
              </a:rPr>
              <a:t>.</a:t>
            </a:r>
            <a:r>
              <a:rPr lang="zh-CN" altLang="zh-CN" sz="2000" dirty="0">
                <a:solidFill>
                  <a:schemeClr val="tx1"/>
                </a:solidFill>
                <a:latin typeface="华文仿宋" panose="02010600040101010101" pitchFamily="2" charset="-122"/>
                <a:ea typeface="华文仿宋" panose="02010600040101010101" pitchFamily="2" charset="-122"/>
                <a:sym typeface="+mn-ea"/>
              </a:rPr>
              <a:t>最后在分析题部分可以等待十一二月出版的肖秀荣八套卷和肖秀荣四套卷，抓着里面的主观题背就可以了</a:t>
            </a:r>
            <a:r>
              <a:rPr lang="zh-CN" altLang="en-US" sz="1400" dirty="0">
                <a:latin typeface="+mn-ea"/>
                <a:ea typeface="华文仿宋" panose="02010600040101010101" pitchFamily="2" charset="-122"/>
                <a:cs typeface="+mn-ea"/>
                <a:sym typeface="+mn-ea"/>
              </a:rPr>
              <a:t>。</a:t>
            </a:r>
            <a:endParaRPr lang="zh-CN" altLang="zh-CN" sz="1400" dirty="0">
              <a:latin typeface="+mn-ea"/>
              <a:cs typeface="+mn-ea"/>
              <a:sym typeface="+mn-ea"/>
            </a:endParaRPr>
          </a:p>
        </p:txBody>
      </p:sp>
      <p:sp>
        <p:nvSpPr>
          <p:cNvPr id="7" name="文本框 6">
            <a:extLst>
              <a:ext uri="{FF2B5EF4-FFF2-40B4-BE49-F238E27FC236}">
                <a16:creationId xmlns:a16="http://schemas.microsoft.com/office/drawing/2014/main" id="{26416454-424A-33E2-4262-FD5FB3C75CCC}"/>
              </a:ext>
            </a:extLst>
          </p:cNvPr>
          <p:cNvSpPr txBox="1"/>
          <p:nvPr/>
        </p:nvSpPr>
        <p:spPr>
          <a:xfrm>
            <a:off x="863762" y="4793440"/>
            <a:ext cx="8244727" cy="943976"/>
          </a:xfrm>
          <a:prstGeom prst="rect">
            <a:avLst/>
          </a:prstGeom>
          <a:noFill/>
        </p:spPr>
        <p:txBody>
          <a:bodyPr wrap="square" rtlCol="0">
            <a:spAutoFit/>
          </a:bodyPr>
          <a:lstStyle/>
          <a:p>
            <a:pPr>
              <a:lnSpc>
                <a:spcPct val="130000"/>
              </a:lnSpc>
            </a:pPr>
            <a:r>
              <a:rPr lang="zh-CN" altLang="en-US" sz="2400" dirty="0">
                <a:solidFill>
                  <a:schemeClr val="tx1"/>
                </a:solidFill>
                <a:latin typeface="华文仿宋" panose="02010600040101010101" pitchFamily="2" charset="-122"/>
                <a:ea typeface="华文仿宋" panose="02010600040101010101" pitchFamily="2" charset="-122"/>
                <a:sym typeface="+mn-ea"/>
              </a:rPr>
              <a:t>四</a:t>
            </a:r>
            <a:r>
              <a:rPr lang="en-US" altLang="zh-CN" sz="2000" dirty="0">
                <a:solidFill>
                  <a:schemeClr val="tx1"/>
                </a:solidFill>
                <a:latin typeface="华文仿宋" panose="02010600040101010101" pitchFamily="2" charset="-122"/>
                <a:ea typeface="华文仿宋" panose="02010600040101010101" pitchFamily="2" charset="-122"/>
                <a:sym typeface="+mn-ea"/>
              </a:rPr>
              <a:t>.</a:t>
            </a:r>
            <a:r>
              <a:rPr lang="zh-CN" altLang="zh-CN" sz="2000" dirty="0">
                <a:solidFill>
                  <a:schemeClr val="tx1"/>
                </a:solidFill>
                <a:latin typeface="华文仿宋" panose="02010600040101010101" pitchFamily="2" charset="-122"/>
                <a:ea typeface="华文仿宋" panose="02010600040101010101" pitchFamily="2" charset="-122"/>
                <a:sym typeface="+mn-ea"/>
              </a:rPr>
              <a:t>政治公众号推荐南山采菊花（里面会有一个小程序只要</a:t>
            </a:r>
            <a:r>
              <a:rPr lang="zh-CN" altLang="zh-CN" sz="2000" b="1" dirty="0">
                <a:solidFill>
                  <a:schemeClr val="bg1"/>
                </a:solidFill>
                <a:latin typeface="华文仿宋" panose="02010600040101010101" pitchFamily="2" charset="-122"/>
                <a:ea typeface="华文仿宋" panose="02010600040101010101" pitchFamily="2" charset="-122"/>
                <a:sym typeface="+mn-ea"/>
              </a:rPr>
              <a:t>一块钱</a:t>
            </a:r>
            <a:r>
              <a:rPr lang="zh-CN" altLang="zh-CN" sz="2000" dirty="0">
                <a:solidFill>
                  <a:schemeClr val="bg1"/>
                </a:solidFill>
                <a:latin typeface="华文仿宋" panose="02010600040101010101" pitchFamily="2" charset="-122"/>
                <a:ea typeface="华文仿宋" panose="02010600040101010101" pitchFamily="2" charset="-122"/>
                <a:sym typeface="+mn-ea"/>
              </a:rPr>
              <a:t>，</a:t>
            </a:r>
            <a:r>
              <a:rPr lang="zh-CN" altLang="zh-CN" sz="2000" b="1" dirty="0">
                <a:solidFill>
                  <a:schemeClr val="bg1"/>
                </a:solidFill>
                <a:latin typeface="华文仿宋" panose="02010600040101010101" pitchFamily="2" charset="-122"/>
                <a:ea typeface="华文仿宋" panose="02010600040101010101" pitchFamily="2" charset="-122"/>
                <a:sym typeface="+mn-ea"/>
              </a:rPr>
              <a:t>会整</a:t>
            </a:r>
            <a:r>
              <a:rPr lang="zh-CN" altLang="zh-CN" sz="2000" dirty="0">
                <a:solidFill>
                  <a:schemeClr val="tx1"/>
                </a:solidFill>
                <a:latin typeface="华文仿宋" panose="02010600040101010101" pitchFamily="2" charset="-122"/>
                <a:ea typeface="华文仿宋" panose="02010600040101010101" pitchFamily="2" charset="-122"/>
                <a:sym typeface="+mn-ea"/>
              </a:rPr>
              <a:t>合市面上练习册的题目可以让你在手机上刷题）很好用真</a:t>
            </a:r>
            <a:r>
              <a:rPr lang="zh-CN" altLang="zh-CN" sz="2000" b="1" dirty="0">
                <a:solidFill>
                  <a:schemeClr val="bg1"/>
                </a:solidFill>
                <a:latin typeface="华文仿宋" panose="02010600040101010101" pitchFamily="2" charset="-122"/>
                <a:ea typeface="华文仿宋" panose="02010600040101010101" pitchFamily="2" charset="-122"/>
                <a:sym typeface="+mn-ea"/>
              </a:rPr>
              <a:t>的强推</a:t>
            </a:r>
            <a:r>
              <a:rPr lang="zh-CN" altLang="zh-CN" sz="2000" dirty="0">
                <a:solidFill>
                  <a:schemeClr val="bg1"/>
                </a:solidFill>
                <a:latin typeface="华文仿宋" panose="02010600040101010101" pitchFamily="2" charset="-122"/>
                <a:ea typeface="华文仿宋" panose="02010600040101010101" pitchFamily="2" charset="-122"/>
                <a:sym typeface="+mn-ea"/>
              </a:rPr>
              <a:t>！</a:t>
            </a:r>
          </a:p>
        </p:txBody>
      </p:sp>
    </p:spTree>
    <p:custDataLst>
      <p:tags r:id="rId1"/>
    </p:custDataLst>
    <p:extLst>
      <p:ext uri="{BB962C8B-B14F-4D97-AF65-F5344CB8AC3E}">
        <p14:creationId xmlns:p14="http://schemas.microsoft.com/office/powerpoint/2010/main" val="232574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D8620D9-D445-2543-6344-1A3D94E53486}"/>
              </a:ext>
            </a:extLst>
          </p:cNvPr>
          <p:cNvPicPr>
            <a:picLocks noChangeAspect="1"/>
          </p:cNvPicPr>
          <p:nvPr>
            <p:custDataLst>
              <p:tags r:id="rId2"/>
            </p:custDataLst>
          </p:nvPr>
        </p:nvPicPr>
        <p:blipFill>
          <a:blip r:embed="rId7"/>
          <a:stretch>
            <a:fillRect/>
          </a:stretch>
        </p:blipFill>
        <p:spPr>
          <a:xfrm>
            <a:off x="0" y="-129540"/>
            <a:ext cx="12191365" cy="6987540"/>
          </a:xfrm>
          <a:prstGeom prst="rect">
            <a:avLst/>
          </a:prstGeom>
        </p:spPr>
      </p:pic>
      <p:sp>
        <p:nvSpPr>
          <p:cNvPr id="6" name="标题 5"/>
          <p:cNvSpPr>
            <a:spLocks noGrp="1"/>
          </p:cNvSpPr>
          <p:nvPr>
            <p:ph type="title"/>
            <p:custDataLst>
              <p:tags r:id="rId3"/>
            </p:custDataLst>
          </p:nvPr>
        </p:nvSpPr>
        <p:spPr>
          <a:xfrm>
            <a:off x="893608" y="959505"/>
            <a:ext cx="3635375" cy="828675"/>
          </a:xfrm>
        </p:spPr>
        <p:txBody>
          <a:bodyPr vert="horz" lIns="90000" tIns="107950" rIns="90000" bIns="46800" rtlCol="0" anchor="t" anchorCtr="0"/>
          <a:lstStyle/>
          <a:p>
            <a:pPr lvl="0">
              <a:buClrTx/>
              <a:buSzTx/>
            </a:pPr>
            <a:r>
              <a:rPr lang="zh-CN" altLang="en-US" sz="4400" dirty="0">
                <a:solidFill>
                  <a:schemeClr val="tx1"/>
                </a:solidFill>
                <a:latin typeface="华文仿宋" panose="02010600040101010101" pitchFamily="2" charset="-122"/>
                <a:ea typeface="华文仿宋" panose="02010600040101010101" pitchFamily="2" charset="-122"/>
              </a:rPr>
              <a:t>注意事项</a:t>
            </a:r>
          </a:p>
        </p:txBody>
      </p:sp>
      <p:sp>
        <p:nvSpPr>
          <p:cNvPr id="4" name="正文"/>
          <p:cNvSpPr txBox="1"/>
          <p:nvPr>
            <p:custDataLst>
              <p:tags r:id="rId4"/>
            </p:custDataLst>
          </p:nvPr>
        </p:nvSpPr>
        <p:spPr>
          <a:xfrm>
            <a:off x="893607" y="4458523"/>
            <a:ext cx="7549057" cy="1054100"/>
          </a:xfrm>
          <a:prstGeom prst="rect">
            <a:avLst/>
          </a:prstGeom>
          <a:noFill/>
        </p:spPr>
        <p:txBody>
          <a:bodyPr wrap="square" lIns="90170" tIns="0" rIns="0" bIns="0" rtlCol="0" anchor="t" anchorCtr="0">
            <a:noAutofit/>
          </a:bodyPr>
          <a:lstStyle/>
          <a:p>
            <a:pPr lvl="0">
              <a:lnSpc>
                <a:spcPct val="130000"/>
              </a:lnSpc>
              <a:buClrTx/>
              <a:buSzTx/>
              <a:buFontTx/>
            </a:pPr>
            <a:r>
              <a:rPr lang="zh-CN" altLang="en-US" sz="2400" dirty="0">
                <a:latin typeface="华文仿宋" panose="02010600040101010101" pitchFamily="2" charset="-122"/>
                <a:ea typeface="华文仿宋" panose="02010600040101010101" pitchFamily="2" charset="-122"/>
                <a:sym typeface="+mn-ea"/>
              </a:rPr>
              <a:t>三</a:t>
            </a:r>
            <a:r>
              <a:rPr lang="en-US" altLang="zh-CN" sz="2000" dirty="0">
                <a:latin typeface="华文仿宋" panose="02010600040101010101" pitchFamily="2" charset="-122"/>
                <a:ea typeface="华文仿宋" panose="02010600040101010101" pitchFamily="2" charset="-122"/>
                <a:sym typeface="+mn-ea"/>
              </a:rPr>
              <a:t>.</a:t>
            </a:r>
            <a:r>
              <a:rPr lang="zh-CN" altLang="en-US" sz="2000" dirty="0">
                <a:latin typeface="华文仿宋" panose="02010600040101010101" pitchFamily="2" charset="-122"/>
                <a:ea typeface="华文仿宋" panose="02010600040101010101" pitchFamily="2" charset="-122"/>
                <a:sym typeface="+mn-ea"/>
              </a:rPr>
              <a:t>不要太过于纠结大题，前期主要把中心放在理解和积累政治知识上。</a:t>
            </a:r>
          </a:p>
        </p:txBody>
      </p:sp>
      <p:sp>
        <p:nvSpPr>
          <p:cNvPr id="5" name="正文"/>
          <p:cNvSpPr txBox="1"/>
          <p:nvPr>
            <p:custDataLst>
              <p:tags r:id="rId5"/>
            </p:custDataLst>
          </p:nvPr>
        </p:nvSpPr>
        <p:spPr>
          <a:xfrm>
            <a:off x="893607" y="2946268"/>
            <a:ext cx="7806508" cy="1421765"/>
          </a:xfrm>
          <a:prstGeom prst="rect">
            <a:avLst/>
          </a:prstGeom>
          <a:noFill/>
        </p:spPr>
        <p:txBody>
          <a:bodyPr wrap="square" lIns="90170" tIns="0" rIns="0" bIns="0" rtlCol="0" anchor="t" anchorCtr="0">
            <a:noAutofit/>
          </a:bodyPr>
          <a:lstStyle/>
          <a:p>
            <a:pPr lvl="0">
              <a:lnSpc>
                <a:spcPct val="130000"/>
              </a:lnSpc>
              <a:buClrTx/>
              <a:buSzTx/>
              <a:buFontTx/>
            </a:pPr>
            <a:r>
              <a:rPr lang="zh-CN" altLang="en-US" sz="2400" dirty="0">
                <a:latin typeface="华文仿宋" panose="02010600040101010101" pitchFamily="2" charset="-122"/>
                <a:ea typeface="华文仿宋" panose="02010600040101010101" pitchFamily="2" charset="-122"/>
                <a:sym typeface="+mn-ea"/>
              </a:rPr>
              <a:t>二</a:t>
            </a:r>
            <a:r>
              <a:rPr lang="en-US" altLang="zh-CN" sz="2000" dirty="0">
                <a:latin typeface="华文仿宋" panose="02010600040101010101" pitchFamily="2" charset="-122"/>
                <a:ea typeface="华文仿宋" panose="02010600040101010101" pitchFamily="2" charset="-122"/>
                <a:sym typeface="+mn-ea"/>
              </a:rPr>
              <a:t>.</a:t>
            </a:r>
            <a:r>
              <a:rPr lang="zh-CN" altLang="en-US" sz="2000" dirty="0">
                <a:latin typeface="华文仿宋" panose="02010600040101010101" pitchFamily="2" charset="-122"/>
                <a:ea typeface="华文仿宋" panose="02010600040101010101" pitchFamily="2" charset="-122"/>
                <a:sym typeface="+mn-ea"/>
              </a:rPr>
              <a:t>政治前期以选择题为主，要多练习题目并且复盘梳理错题和重点事件的时间线，少看往年真题，因为往年的都是和当时热点相贴合的。不适用于今年每年有每年的热点。</a:t>
            </a:r>
          </a:p>
        </p:txBody>
      </p:sp>
      <p:sp>
        <p:nvSpPr>
          <p:cNvPr id="7" name="文本框 6"/>
          <p:cNvSpPr txBox="1"/>
          <p:nvPr/>
        </p:nvSpPr>
        <p:spPr>
          <a:xfrm>
            <a:off x="893607" y="1893029"/>
            <a:ext cx="7806509" cy="769441"/>
          </a:xfrm>
          <a:prstGeom prst="rect">
            <a:avLst/>
          </a:prstGeom>
          <a:noFill/>
        </p:spPr>
        <p:txBody>
          <a:bodyPr wrap="square" rtlCol="0">
            <a:spAutoFit/>
          </a:bodyPr>
          <a:lstStyle/>
          <a:p>
            <a:r>
              <a:rPr lang="zh-CN" altLang="en-US" sz="2400" dirty="0">
                <a:latin typeface="华文仿宋" panose="02010600040101010101" pitchFamily="2" charset="-122"/>
                <a:ea typeface="华文仿宋" panose="02010600040101010101" pitchFamily="2" charset="-122"/>
              </a:rPr>
              <a:t>一</a:t>
            </a:r>
            <a:r>
              <a:rPr lang="en-US" altLang="zh-CN" sz="2000" dirty="0">
                <a:latin typeface="华文仿宋" panose="02010600040101010101" pitchFamily="2" charset="-122"/>
                <a:ea typeface="华文仿宋" panose="02010600040101010101" pitchFamily="2" charset="-122"/>
              </a:rPr>
              <a:t>.</a:t>
            </a:r>
            <a:r>
              <a:rPr lang="zh-CN" altLang="en-US" sz="2000" dirty="0">
                <a:latin typeface="华文仿宋" panose="02010600040101010101" pitchFamily="2" charset="-122"/>
                <a:ea typeface="华文仿宋" panose="02010600040101010101" pitchFamily="2" charset="-122"/>
              </a:rPr>
              <a:t>政治不看课程的话容易浪费时间在没必要的点上，所以还是建议买课学习</a:t>
            </a:r>
            <a:r>
              <a:rPr lang="zh-CN" altLang="en-US" sz="2000" dirty="0"/>
              <a:t>！</a:t>
            </a:r>
          </a:p>
        </p:txBody>
      </p:sp>
    </p:spTree>
    <p:custDataLst>
      <p:tags r:id="rId1"/>
    </p:custData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KSO_WPP_MARK_KEY" val="8e850e61-f747-415e-965e-214fcb0a7cf3"/>
  <p:tag name="COMMONDATA" val="eyJoZGlkIjoiNTUxMjkwNzlmNTBjYzM1ZGFjZDMwMzcwMzcyYTJkMjUifQ=="/>
</p:tagLst>
</file>

<file path=ppt/tags/tag1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920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PRESET_TEXT" val="Simple &amp; Creative"/>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ISCONTENTSTITLE" val="0"/>
  <p:tag name="KSO_WM_UNIT_ISNUMDGMTITLE" val="0"/>
  <p:tag name="KSO_WM_UNIT_TEXT_FILL_FORE_SCHEMECOLOR_INDEX_BRIGHTNESS" val="-0.25"/>
  <p:tag name="KSO_WM_UNIT_TEXT_FILL_FORE_SCHEMECOLOR_INDEX" val="14"/>
  <p:tag name="KSO_WM_UNIT_TEXT_FILL_TYPE" val="1"/>
  <p:tag name="KSO_WM_UNIT_CONTENT_GROUP_TYPE" val="contentchip"/>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3.0"/>
  <p:tag name="PA" val="v5.2.11"/>
</p:tagLst>
</file>

<file path=ppt/tags/tag10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PRESET_TEXT" val="单击此处编辑母版文本样式&#10;第二级&#10;第三级&#10;第四级&#10;第五级"/>
  <p:tag name="PA" val="v5.2.11"/>
</p:tagLst>
</file>

<file path=ppt/tags/tag10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PA" val="v5.2.11"/>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3.0"/>
  <p:tag name="KSO_WM_BEAUTIFY_FLAG" val="#wm#"/>
  <p:tag name="KSO_WM_UNIT_CONTENT_GROUP_TYPE" val="titlestyle"/>
  <p:tag name="PA" val="v5.2.1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Content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3*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 name="KSO_WM_UNIT_CONTENT_GROUP_TYPE" val="contentchip"/>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4*i*4"/>
  <p:tag name="KSO_WM_UNIT_LAYERLEVEL" val="1"/>
  <p:tag name="KSO_WM_TAG_VERSION" val="3.0"/>
</p:tagLst>
</file>

<file path=ppt/tags/tag121.xml><?xml version="1.0" encoding="utf-8"?>
<p:tagLst xmlns:a="http://schemas.openxmlformats.org/drawingml/2006/main" xmlns:r="http://schemas.openxmlformats.org/officeDocument/2006/relationships"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12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3.0"/>
</p:tagLst>
</file>

<file path=ppt/tags/tag1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3.0"/>
  <p:tag name="KSO_WM_BEAUTIFY_FLAG" val="#wm#"/>
  <p:tag name="KSO_WM_UNIT_CONTENT_GROUP_TYPE" val="titlestyle"/>
</p:tagLst>
</file>

<file path=ppt/tags/tag12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13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3.0"/>
</p:tagLst>
</file>

<file path=ppt/tags/tag13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13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3.0"/>
  <p:tag name="KSO_WM_UNIT_CONTENT_GROUP_TYPE" val="titlestyle"/>
</p:tagLst>
</file>

<file path=ppt/tags/tag13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14.xml><?xml version="1.0" encoding="utf-8"?>
<p:tagLst xmlns:a="http://schemas.openxmlformats.org/drawingml/2006/main" xmlns:r="http://schemas.openxmlformats.org/officeDocument/2006/relationships" xmlns:p="http://schemas.openxmlformats.org/presentationml/2006/main">
  <p:tag name="KSO_WM_UNIT_PRESET_TEXT" val="Simple &amp; Creative"/>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ISCONTENTSTITLE" val="0"/>
  <p:tag name="KSO_WM_UNIT_ISNUMDGMTITLE" val="0"/>
  <p:tag name="KSO_WM_UNIT_TEXT_FILL_FORE_SCHEMECOLOR_INDEX_BRIGHTNESS" val="-0.25"/>
  <p:tag name="KSO_WM_UNIT_TEXT_FILL_FORE_SCHEMECOLOR_INDEX" val="14"/>
  <p:tag name="KSO_WM_UNIT_TEXT_FILL_TYPE" val="1"/>
  <p:tag name="KSO_WM_UNIT_CONTENT_GROUP_TYPE" val="contentchip"/>
</p:tagLst>
</file>

<file path=ppt/tags/tag14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7*i*1"/>
  <p:tag name="KSO_WM_UNIT_LAYERLEVEL" val="1"/>
  <p:tag name="KSO_WM_TAG_VERSION" val="3.0"/>
</p:tagLst>
</file>

<file path=ppt/tags/tag14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7*i*2"/>
  <p:tag name="KSO_WM_UNIT_LAYERLEVEL" val="1"/>
  <p:tag name="KSO_WM_TAG_VERSION" val="3.0"/>
  <p:tag name="KSO_WM_BEAUTIFY_FLAG" val="#wm#"/>
  <p:tag name="KSO_WM_UNIT_CONTENT_GROUP_TYPE" val="titlestyle"/>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Lst>
</file>

<file path=ppt/tags/tag15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3.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CONTENT_GROUP_TYPE" val="titlestyle"/>
</p:tagLst>
</file>

<file path=ppt/tags/tag1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3.0"/>
  <p:tag name="KSO_WM_BEAUTIFY_FLAG" val="#wm#"/>
  <p:tag name="KSO_WM_UNIT_CONTENT_GROUP_TYPE" val="titlestyle"/>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167.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CONTENT_GROUP_TYPE" val="contentchip"/>
</p:tagLst>
</file>

<file path=ppt/tags/tag168.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 name="KSO_WM_UNIT_CONTENT_GROUP_TYPE" val="contentchip"/>
</p:tagLst>
</file>

<file path=ppt/tags/tag16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感谢您的观看与聆听"/>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 name="KSO_WM_UNIT_CONTENT_GROUP_TYPE" val="titlestyle"/>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3.0"/>
  <p:tag name="PA" val="v5.2.11"/>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181.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230"/>
  <p:tag name="KSO_WM_TEMPLATE_THUMBS_INDEX" val="1、11"/>
</p:tagLst>
</file>

<file path=ppt/tags/tag18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920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18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186.xml><?xml version="1.0" encoding="utf-8"?>
<p:tagLst xmlns:a="http://schemas.openxmlformats.org/drawingml/2006/main" xmlns:r="http://schemas.openxmlformats.org/officeDocument/2006/relationships" xmlns:p="http://schemas.openxmlformats.org/presentationml/2006/main">
  <p:tag name="KSO_WM_UNIT_PRESET_TEXT" val="Simple &amp; Creative"/>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ISCONTENTSTITLE" val="0"/>
  <p:tag name="KSO_WM_UNIT_ISNUMDGMTITLE" val="0"/>
  <p:tag name="KSO_WM_UNIT_TEXT_FILL_FORE_SCHEMECOLOR_INDEX_BRIGHTNESS" val="-0.25"/>
  <p:tag name="KSO_WM_UNIT_TEXT_FILL_FORE_SCHEMECOLOR_INDEX" val="14"/>
  <p:tag name="KSO_WM_UNIT_TEXT_FILL_TYPE" val="1"/>
  <p:tag name="KSO_WM_UNIT_CONTENT_GROUP_TYPE" val="contentchip"/>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PRESET_TEXT" val="单击此处编辑母版文本样式&#10;第二级&#10;第三级&#10;第四级&#10;第五级"/>
  <p:tag name="PA" val="v5.2.11"/>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3.0"/>
  <p:tag name="PA" val="v5.2.11"/>
</p:tagLst>
</file>

<file path=ppt/tags/tag19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PRESET_TEXT" val="单击此处编辑母版文本样式&#10;第二级&#10;第三级&#10;第四级&#10;第五级"/>
  <p:tag name="PA" val="v5.2.11"/>
</p:tagLst>
</file>

<file path=ppt/tags/tag19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PA" val="v5.2.11"/>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3.0"/>
  <p:tag name="KSO_WM_BEAUTIFY_FLAG" val="#wm#"/>
  <p:tag name="KSO_WM_UNIT_CONTENT_GROUP_TYPE" val="titlestyle"/>
  <p:tag name="PA" val="v5.2.11"/>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Content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3*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Lst>
</file>

<file path=ppt/tags/tag199.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Lst>
</file>

<file path=ppt/tags/tag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PA" val="v5.2.11"/>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 name="KSO_WM_UNIT_CONTENT_GROUP_TYPE" val="contentchip"/>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wm#"/>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4*i*4"/>
  <p:tag name="KSO_WM_UNIT_LAYERLEVEL" val="1"/>
  <p:tag name="KSO_WM_TAG_VERSION" val="3.0"/>
</p:tagLst>
</file>

<file path=ppt/tags/tag207.xml><?xml version="1.0" encoding="utf-8"?>
<p:tagLst xmlns:a="http://schemas.openxmlformats.org/drawingml/2006/main" xmlns:r="http://schemas.openxmlformats.org/officeDocument/2006/relationships"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20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3.0"/>
  <p:tag name="KSO_WM_BEAUTIFY_FLAG" val="#wm#"/>
  <p:tag name="KSO_WM_UNIT_CONTENT_GROUP_TYPE" val="titlestyle"/>
  <p:tag name="PA" val="v5.2.11"/>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3.0"/>
</p:tagLst>
</file>

<file path=ppt/tags/tag2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3.0"/>
  <p:tag name="KSO_WM_BEAUTIFY_FLAG" val="#wm#"/>
  <p:tag name="KSO_WM_UNIT_CONTENT_GROUP_TYPE" val="titlestyle"/>
</p:tagLst>
</file>

<file path=ppt/tags/tag21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21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3.0"/>
</p:tagLst>
</file>

<file path=ppt/tags/tag2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22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22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3.0"/>
  <p:tag name="KSO_WM_UNIT_CONTENT_GROUP_TYPE" val="titlestyle"/>
</p:tagLst>
</file>

<file path=ppt/tags/tag225.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22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7*i*1"/>
  <p:tag name="KSO_WM_UNIT_LAYERLEVEL" val="1"/>
  <p:tag name="KSO_WM_TAG_VERSION" val="3.0"/>
</p:tagLst>
</file>

<file path=ppt/tags/tag23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7*i*2"/>
  <p:tag name="KSO_WM_UNIT_LAYERLEVEL" val="1"/>
  <p:tag name="KSO_WM_TAG_VERSION" val="3.0"/>
  <p:tag name="KSO_WM_BEAUTIFY_FLAG" val="#wm#"/>
  <p:tag name="KSO_WM_UNIT_CONTENT_GROUP_TYPE" val="titlestyle"/>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Lst>
</file>

<file path=ppt/tags/tag24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3.0"/>
</p:tagLst>
</file>

<file path=ppt/tags/tag2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CONTENT_GROUP_TYPE" val="titlestyle"/>
</p:tagLst>
</file>

<file path=ppt/tags/tag24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3.0"/>
  <p:tag name="KSO_WM_BEAUTIFY_FLAG" val="#wm#"/>
  <p:tag name="KSO_WM_UNIT_CONTENT_GROUP_TYPE" val="titlestyle"/>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253.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CONTENT_GROUP_TYPE" val="contentchip"/>
</p:tagLst>
</file>

<file path=ppt/tags/tag254.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 name="KSO_WM_UNIT_CONTENT_GROUP_TYPE" val="contentchip"/>
</p:tagLst>
</file>

<file path=ppt/tags/tag2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感谢您的观看与聆听"/>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256.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Content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3*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 name="KSO_WM_UNIT_CONTENT_GROUP_TYPE" val="titlestyle"/>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267.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230"/>
  <p:tag name="KSO_WM_TEMPLATE_THUMBS_INDEX" val="1、11"/>
</p:tagLst>
</file>

<file path=ppt/tags/tag26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920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27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272.xml><?xml version="1.0" encoding="utf-8"?>
<p:tagLst xmlns:a="http://schemas.openxmlformats.org/drawingml/2006/main" xmlns:r="http://schemas.openxmlformats.org/officeDocument/2006/relationships" xmlns:p="http://schemas.openxmlformats.org/presentationml/2006/main">
  <p:tag name="KSO_WM_UNIT_PRESET_TEXT" val="Simple &amp; Creative"/>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ISCONTENTSTITLE" val="0"/>
  <p:tag name="KSO_WM_UNIT_ISNUMDGMTITLE" val="0"/>
  <p:tag name="KSO_WM_UNIT_TEXT_FILL_FORE_SCHEMECOLOR_INDEX_BRIGHTNESS" val="-0.25"/>
  <p:tag name="KSO_WM_UNIT_TEXT_FILL_FORE_SCHEMECOLOR_INDEX" val="14"/>
  <p:tag name="KSO_WM_UNIT_TEXT_FILL_TYPE" val="1"/>
  <p:tag name="KSO_WM_UNIT_CONTENT_GROUP_TYPE" val="contentchip"/>
</p:tagLst>
</file>

<file path=ppt/tags/tag2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3.0"/>
  <p:tag name="PA" val="v5.2.11"/>
</p:tagLst>
</file>

<file path=ppt/tags/tag27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PRESET_TEXT" val="单击此处编辑母版文本样式&#10;第二级&#10;第三级&#10;第四级&#10;第五级"/>
  <p:tag name="PA" val="v5.2.11"/>
</p:tagLst>
</file>

<file path=ppt/tags/tag27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PA" val="v5.2.11"/>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3.0"/>
  <p:tag name="KSO_WM_BEAUTIFY_FLAG" val="#wm#"/>
  <p:tag name="KSO_WM_UNIT_CONTENT_GROUP_TYPE" val="titlestyle"/>
  <p:tag name="PA" val="v5.2.1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Content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3*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Lst>
</file>

<file path=ppt/tags/tag285.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 name="KSO_WM_UNIT_CONTENT_GROUP_TYPE" val="contentchip"/>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wm#"/>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4*i*4"/>
  <p:tag name="KSO_WM_UNIT_LAYERLEVEL" val="1"/>
  <p:tag name="KSO_WM_TAG_VERSION" val="3.0"/>
</p:tagLst>
</file>

<file path=ppt/tags/tag293.xml><?xml version="1.0" encoding="utf-8"?>
<p:tagLst xmlns:a="http://schemas.openxmlformats.org/drawingml/2006/main" xmlns:r="http://schemas.openxmlformats.org/officeDocument/2006/relationships"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2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3.0"/>
</p:tagLst>
</file>

<file path=ppt/tags/tag2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 name="KSO_WM_UNIT_CONTENT_GROUP_TYPE" val="titlestyle"/>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3.0"/>
  <p:tag name="KSO_WM_BEAUTIFY_FLAG" val="#wm#"/>
  <p:tag name="KSO_WM_UNIT_CONTENT_GROUP_TYPE" val="titlestyle"/>
</p:tagLst>
</file>

<file path=ppt/tags/tag30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30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3.0"/>
</p:tagLst>
</file>

<file path=ppt/tags/tag30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30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30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3.0"/>
  <p:tag name="KSO_WM_UNIT_CONTENT_GROUP_TYPE" val="titlestyle"/>
</p:tagLst>
</file>

<file path=ppt/tags/tag311.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31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7*i*1"/>
  <p:tag name="KSO_WM_UNIT_LAYERLEVEL" val="1"/>
  <p:tag name="KSO_WM_TAG_VERSION" val="3.0"/>
</p:tagLst>
</file>

<file path=ppt/tags/tag3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7*i*2"/>
  <p:tag name="KSO_WM_UNIT_LAYERLEVEL" val="1"/>
  <p:tag name="KSO_WM_TAG_VERSION" val="3.0"/>
  <p:tag name="KSO_WM_BEAUTIFY_FLAG" val="#wm#"/>
  <p:tag name="KSO_WM_UNIT_CONTENT_GROUP_TYPE" val="titlestyle"/>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 name="KSO_WM_UNIT_CONTENT_GROUP_TYPE" val="contentchip"/>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Lst>
</file>

<file path=ppt/tags/tag32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3.0"/>
</p:tagLst>
</file>

<file path=ppt/tags/tag33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CONTENT_GROUP_TYPE" val="titlestyle"/>
</p:tagLst>
</file>

<file path=ppt/tags/tag33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3.0"/>
  <p:tag name="KSO_WM_BEAUTIFY_FLAG" val="#wm#"/>
  <p:tag name="KSO_WM_UNIT_CONTENT_GROUP_TYPE" val="titlestyle"/>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33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CONTENT_GROUP_TYPE" val="contentchip"/>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4*i*4"/>
  <p:tag name="KSO_WM_UNIT_LAYERLEVEL" val="1"/>
  <p:tag name="KSO_WM_TAG_VERSION" val="3.0"/>
</p:tagLst>
</file>

<file path=ppt/tags/tag340.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 name="KSO_WM_UNIT_CONTENT_GROUP_TYPE" val="contentchip"/>
</p:tagLst>
</file>

<file path=ppt/tags/tag34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感谢您的观看与聆听"/>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342.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 name="KSO_WM_UNIT_CONTENT_GROUP_TYPE" val="titlestyle"/>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3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353.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230"/>
  <p:tag name="KSO_WM_TEMPLATE_THUMBS_INDEX" val="1、11"/>
</p:tagLst>
</file>

<file path=ppt/tags/tag35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920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355.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356.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35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358.xml><?xml version="1.0" encoding="utf-8"?>
<p:tagLst xmlns:a="http://schemas.openxmlformats.org/drawingml/2006/main" xmlns:r="http://schemas.openxmlformats.org/officeDocument/2006/relationships" xmlns:p="http://schemas.openxmlformats.org/presentationml/2006/main">
  <p:tag name="KSO_WM_UNIT_PRESET_TEXT" val="Simple &amp; Creative"/>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ISCONTENTSTITLE" val="0"/>
  <p:tag name="KSO_WM_UNIT_ISNUMDGMTITLE" val="0"/>
  <p:tag name="KSO_WM_UNIT_TEXT_FILL_FORE_SCHEMECOLOR_INDEX_BRIGHTNESS" val="-0.25"/>
  <p:tag name="KSO_WM_UNIT_TEXT_FILL_FORE_SCHEMECOLOR_INDEX" val="14"/>
  <p:tag name="KSO_WM_UNIT_TEXT_FILL_TYPE" val="1"/>
  <p:tag name="KSO_WM_UNIT_CONTENT_GROUP_TYPE" val="contentchip"/>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3.0"/>
  <p:tag name="PA" val="v5.2.11"/>
</p:tagLst>
</file>

<file path=ppt/tags/tag36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PRESET_TEXT" val="单击此处编辑母版文本样式&#10;第二级&#10;第三级&#10;第四级&#10;第五级"/>
  <p:tag name="PA" val="v5.2.11"/>
</p:tagLst>
</file>

<file path=ppt/tags/tag3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PA" val="v5.2.11"/>
</p:tagLst>
</file>

<file path=ppt/tags/tag3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3.0"/>
  <p:tag name="KSO_WM_BEAUTIFY_FLAG" val="#wm#"/>
  <p:tag name="KSO_WM_UNIT_CONTENT_GROUP_TYPE" val="titlestyle"/>
  <p:tag name="PA" val="v5.2.11"/>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Content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3*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Lst>
</file>

<file path=ppt/tags/tag371.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 name="KSO_WM_UNIT_CONTENT_GROUP_TYPE" val="contentchip"/>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wm#"/>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4*i*4"/>
  <p:tag name="KSO_WM_UNIT_LAYERLEVEL" val="1"/>
  <p:tag name="KSO_WM_TAG_VERSION" val="3.0"/>
</p:tagLst>
</file>

<file path=ppt/tags/tag379.xml><?xml version="1.0" encoding="utf-8"?>
<p:tagLst xmlns:a="http://schemas.openxmlformats.org/drawingml/2006/main" xmlns:r="http://schemas.openxmlformats.org/officeDocument/2006/relationships"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3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3.0"/>
</p:tagLst>
</file>

<file path=ppt/tags/tag38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3.0"/>
  <p:tag name="KSO_WM_BEAUTIFY_FLAG" val="#wm#"/>
  <p:tag name="KSO_WM_UNIT_CONTENT_GROUP_TYPE" val="titlestyle"/>
</p:tagLst>
</file>

<file path=ppt/tags/tag38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38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3.0"/>
</p:tagLst>
</file>

<file path=ppt/tags/tag39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3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39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3.0"/>
  <p:tag name="KSO_WM_UNIT_CONTENT_GROUP_TYPE" val="titlestyle"/>
</p:tagLst>
</file>

<file path=ppt/tags/tag39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39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3.0"/>
</p:tagLst>
</file>

<file path=ppt/tags/tag4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7*i*1"/>
  <p:tag name="KSO_WM_UNIT_LAYERLEVEL" val="1"/>
  <p:tag name="KSO_WM_TAG_VERSION" val="3.0"/>
</p:tagLst>
</file>

<file path=ppt/tags/tag4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7*i*2"/>
  <p:tag name="KSO_WM_UNIT_LAYERLEVEL" val="1"/>
  <p:tag name="KSO_WM_TAG_VERSION" val="3.0"/>
  <p:tag name="KSO_WM_BEAUTIFY_FLAG" val="#wm#"/>
  <p:tag name="KSO_WM_UNIT_CONTENT_GROUP_TYPE" val="titlestyle"/>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Lst>
</file>

<file path=ppt/tags/tag4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Lst>
</file>

<file path=ppt/tags/tag41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3.0"/>
</p:tagLst>
</file>

<file path=ppt/tags/tag41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CONTENT_GROUP_TYPE" val="titlestyle"/>
</p:tagLst>
</file>

<file path=ppt/tags/tag4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3.0"/>
  <p:tag name="KSO_WM_BEAUTIFY_FLAG" val="#wm#"/>
  <p:tag name="KSO_WM_UNIT_CONTENT_GROUP_TYPE" val="titlestyle"/>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3.0"/>
  <p:tag name="KSO_WM_BEAUTIFY_FLAG" val="#wm#"/>
  <p:tag name="KSO_WM_UNIT_CONTENT_GROUP_TYPE" val="titlestyle"/>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425.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CONTENT_GROUP_TYPE" val="contentchip"/>
</p:tagLst>
</file>

<file path=ppt/tags/tag426.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 name="KSO_WM_UNIT_CONTENT_GROUP_TYPE" val="contentchip"/>
</p:tagLst>
</file>

<file path=ppt/tags/tag4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感谢您的观看与聆听"/>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428.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3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UNIT_TYPE" val="l_h_a"/>
  <p:tag name="KSO_WM_UNIT_ID" val="custom20230230_4*l_h_a*1_3_1"/>
  <p:tag name="KSO_WM_DIAGRAM_VERSION" val="3"/>
  <p:tag name="KSO_WM_UNIT_PRESET_TEXT" val="添加目录标题"/>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UNIT_TYPE" val="l_h_a"/>
  <p:tag name="KSO_WM_UNIT_ID" val="custom20230230_4*l_h_a*1_3_1"/>
  <p:tag name="KSO_WM_DIAGRAM_VERSION" val="3"/>
  <p:tag name="KSO_WM_UNIT_PRESET_TEXT" val="添加目录标题"/>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44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43.xml><?xml version="1.0" encoding="utf-8"?>
<p:tagLst xmlns:a="http://schemas.openxmlformats.org/drawingml/2006/main" xmlns:r="http://schemas.openxmlformats.org/officeDocument/2006/relationships" xmlns:p="http://schemas.openxmlformats.org/presentationml/2006/main">
  <p:tag name="KSO_WM_SLIDE_ID" val="custom20230230_4"/>
  <p:tag name="KSO_WM_TEMPLATE_SUBCATEGORY" val="29"/>
  <p:tag name="KSO_WM_TEMPLATE_MASTER_TYPE" val="0"/>
  <p:tag name="KSO_WM_TEMPLATE_COLOR_TYPE" val="0"/>
  <p:tag name="KSO_WM_SLIDE_ITEM_CNT" val="4"/>
  <p:tag name="KSO_WM_SLIDE_INDEX" val="4"/>
  <p:tag name="KSO_WM_TAG_VERSION" val="1.0"/>
  <p:tag name="KSO_WM_BEAUTIFY_FLAG" val="#wm#"/>
  <p:tag name="KSO_WM_TEMPLATE_CATEGORY" val="custom"/>
  <p:tag name="KSO_WM_TEMPLATE_INDEX" val="20230230"/>
  <p:tag name="KSO_WM_SLIDE_LAYOUT" val="a_b_l"/>
  <p:tag name="KSO_WM_SLIDE_LAYOUT_CNT" val="1_1_1"/>
  <p:tag name="KSO_WM_SLIDE_TYPE" val="contents"/>
  <p:tag name="KSO_WM_SLIDE_SUBTYPE" val="diag"/>
  <p:tag name="KSO_WM_DIAGRAM_GROUP_CODE" val="l1-1"/>
  <p:tag name="KSO_WM_SLIDE_DIAGTYPE" val="l"/>
</p:tagLst>
</file>

<file path=ppt/tags/tag44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45.xml><?xml version="1.0" encoding="utf-8"?>
<p:tagLst xmlns:a="http://schemas.openxmlformats.org/drawingml/2006/main" xmlns:r="http://schemas.openxmlformats.org/officeDocument/2006/relationships"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4*a*1"/>
  <p:tag name="KSO_WM_TEMPLATE_CATEGORY" val="custom"/>
  <p:tag name="KSO_WM_TEMPLATE_INDEX" val="20230230"/>
  <p:tag name="KSO_WM_UNIT_LAYERLEVEL" val="1"/>
  <p:tag name="KSO_WM_TAG_VERSION" val="3.0"/>
  <p:tag name="KSO_WM_BEAUTIFY_FLAG" val="#wm#"/>
  <p:tag name="KSO_WM_DIAGRAM_GROUP_CODE" val="l1-1"/>
  <p:tag name="KSO_WM_UNIT_PRESET_TEXT" val="目录"/>
</p:tagLst>
</file>

<file path=ppt/tags/tag446.xml><?xml version="1.0" encoding="utf-8"?>
<p:tagLst xmlns:a="http://schemas.openxmlformats.org/drawingml/2006/main" xmlns:r="http://schemas.openxmlformats.org/officeDocument/2006/relationships" xmlns:p="http://schemas.openxmlformats.org/presentationml/2006/main">
  <p:tag name="KSO_WM_UNIT_LINE_FORE_SCHEMECOLOR_INDEX_BRIGHTNESS" val="0.6"/>
  <p:tag name="KSO_WM_UNIT_LINE_FORE_SCHEMECOLOR_INDEX" val="1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30230_4*l_h_i*1_1_1"/>
  <p:tag name="KSO_WM_TEMPLATE_CATEGORY" val="custom"/>
  <p:tag name="KSO_WM_TEMPLATE_INDEX" val="20230230"/>
  <p:tag name="KSO_WM_UNIT_LAYERLEVEL" val="1_1_1"/>
  <p:tag name="KSO_WM_TAG_VERSION" val="3.0"/>
  <p:tag name="KSO_WM_BEAUTIFY_FLAG" val="#wm#"/>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6000000238418579,&quot;colorType&quot;:1,&quot;foreColorIndex&quot;:1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47.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custom20230230_4*l_h_i*1_1_3"/>
  <p:tag name="KSO_WM_TEMPLATE_CATEGORY" val="custom"/>
  <p:tag name="KSO_WM_TEMPLATE_INDEX" val="20230230"/>
  <p:tag name="KSO_WM_UNIT_LAYERLEVEL" val="1_1_1"/>
  <p:tag name="KSO_WM_TAG_VERSION" val="3.0"/>
  <p:tag name="KSO_WM_BEAUTIFY_FLAG" val="#wm#"/>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230_4*l_h_i*1_1_2"/>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DIAGRAM_VERSION" val="3"/>
  <p:tag name="KSO_WM_UNIT_PRESET_TEXT" val="01."/>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UNIT_TYPE" val="l_h_a"/>
  <p:tag name="KSO_WM_UNIT_ID" val="custom20230230_4*l_h_a*1_1_1"/>
  <p:tag name="KSO_WM_DIAGRAM_VERSION" val="3"/>
  <p:tag name="KSO_WM_UNIT_PRESET_TEXT" val="添加目录标题"/>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LINE_FORE_SCHEMECOLOR_INDEX_BRIGHTNESS" val="0.6"/>
  <p:tag name="KSO_WM_UNIT_LINE_FORE_SCHEMECOLOR_INDEX" val="15"/>
  <p:tag name="KSO_WM_UNIT_LINE_FILL_TYPE" val="2"/>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30230_4*l_h_i*1_2_1"/>
  <p:tag name="KSO_WM_TEMPLATE_CATEGORY" val="custom"/>
  <p:tag name="KSO_WM_TEMPLATE_INDEX" val="20230230"/>
  <p:tag name="KSO_WM_UNIT_LAYERLEVEL" val="1_1_1"/>
  <p:tag name="KSO_WM_TAG_VERSION" val="3.0"/>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6000000238418579,&quot;colorType&quot;:1,&quot;foreColorIndex&quot;:1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5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custom20230230_4*l_h_i*1_2_3"/>
  <p:tag name="KSO_WM_TEMPLATE_CATEGORY" val="custom"/>
  <p:tag name="KSO_WM_TEMPLATE_INDEX" val="20230230"/>
  <p:tag name="KSO_WM_UNIT_LAYERLEVEL" val="1_1_1"/>
  <p:tag name="KSO_WM_TAG_VERSION" val="3.0"/>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230_4*l_h_i*1_2_2"/>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DIAGRAM_VERSION" val="3"/>
  <p:tag name="KSO_WM_UNIT_PRESET_TEXT" val="02."/>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UNIT_TYPE" val="l_h_a"/>
  <p:tag name="KSO_WM_UNIT_ID" val="custom20230230_4*l_h_a*1_2_1"/>
  <p:tag name="KSO_WM_DIAGRAM_VERSION" val="3"/>
  <p:tag name="KSO_WM_UNIT_PRESET_TEXT" val="添加目录标题"/>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4.xml><?xml version="1.0" encoding="utf-8"?>
<p:tagLst xmlns:a="http://schemas.openxmlformats.org/drawingml/2006/main" xmlns:r="http://schemas.openxmlformats.org/officeDocument/2006/relationships" xmlns:p="http://schemas.openxmlformats.org/presentationml/2006/main">
  <p:tag name="KSO_WM_UNIT_LINE_FORE_SCHEMECOLOR_INDEX_BRIGHTNESS" val="0.6"/>
  <p:tag name="KSO_WM_UNIT_LINE_FORE_SCHEMECOLOR_INDEX" val="15"/>
  <p:tag name="KSO_WM_UNIT_LINE_FILL_TYPE" val="2"/>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30230_4*l_h_i*1_4_1"/>
  <p:tag name="KSO_WM_TEMPLATE_CATEGORY" val="custom"/>
  <p:tag name="KSO_WM_TEMPLATE_INDEX" val="20230230"/>
  <p:tag name="KSO_WM_UNIT_LAYERLEVEL" val="1_1_1"/>
  <p:tag name="KSO_WM_TAG_VERSION" val="3.0"/>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6000000238418579,&quot;colorType&quot;:1,&quot;foreColorIndex&quot;:1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55.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custom20230230_4*l_h_i*1_4_3"/>
  <p:tag name="KSO_WM_TEMPLATE_CATEGORY" val="custom"/>
  <p:tag name="KSO_WM_TEMPLATE_INDEX" val="20230230"/>
  <p:tag name="KSO_WM_UNIT_LAYERLEVEL" val="1_1_1"/>
  <p:tag name="KSO_WM_TAG_VERSION" val="3.0"/>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0230_4*l_h_i*1_4_2"/>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DIAGRAM_VERSION" val="3"/>
  <p:tag name="KSO_WM_UNIT_PRESET_TEXT" val="04."/>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UNIT_TYPE" val="l_h_a"/>
  <p:tag name="KSO_WM_UNIT_ID" val="custom20230230_4*l_h_a*1_4_1"/>
  <p:tag name="KSO_WM_DIAGRAM_VERSION" val="3"/>
  <p:tag name="KSO_WM_UNIT_PRESET_TEXT" val="添加目录标题"/>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8.xml><?xml version="1.0" encoding="utf-8"?>
<p:tagLst xmlns:a="http://schemas.openxmlformats.org/drawingml/2006/main" xmlns:r="http://schemas.openxmlformats.org/officeDocument/2006/relationships" xmlns:p="http://schemas.openxmlformats.org/presentationml/2006/main">
  <p:tag name="KSO_WM_UNIT_LINE_FORE_SCHEMECOLOR_INDEX_BRIGHTNESS" val="0.6"/>
  <p:tag name="KSO_WM_UNIT_LINE_FORE_SCHEMECOLOR_INDEX" val="15"/>
  <p:tag name="KSO_WM_UNIT_LINE_FILL_TYPE" val="2"/>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30230_4*l_h_i*1_3_1"/>
  <p:tag name="KSO_WM_TEMPLATE_CATEGORY" val="custom"/>
  <p:tag name="KSO_WM_TEMPLATE_INDEX" val="20230230"/>
  <p:tag name="KSO_WM_UNIT_LAYERLEVEL" val="1_1_1"/>
  <p:tag name="KSO_WM_TAG_VERSION" val="3.0"/>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6000000238418579,&quot;colorType&quot;:1,&quot;foreColorIndex&quot;:1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59.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custom20230230_4*l_h_i*1_3_3"/>
  <p:tag name="KSO_WM_TEMPLATE_CATEGORY" val="custom"/>
  <p:tag name="KSO_WM_TEMPLATE_INDEX" val="20230230"/>
  <p:tag name="KSO_WM_UNIT_LAYERLEVEL" val="1_1_1"/>
  <p:tag name="KSO_WM_TAG_VERSION" val="3.0"/>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230_4*l_h_i*1_3_2"/>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DIAGRAM_VERSION" val="3"/>
  <p:tag name="KSO_WM_UNIT_PRESET_TEXT" val="0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UNIT_TYPE" val="l_h_a"/>
  <p:tag name="KSO_WM_UNIT_ID" val="custom20230230_4*l_h_a*1_3_1"/>
  <p:tag name="KSO_WM_DIAGRAM_VERSION" val="3"/>
  <p:tag name="KSO_WM_UNIT_PRESET_TEXT" val="添加目录标题"/>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62.xml><?xml version="1.0" encoding="utf-8"?>
<p:tagLst xmlns:a="http://schemas.openxmlformats.org/drawingml/2006/main" xmlns:r="http://schemas.openxmlformats.org/officeDocument/2006/relationships" xmlns:p="http://schemas.openxmlformats.org/presentationml/2006/main">
  <p:tag name="KSO_WM_SLIDE_ID" val="custom20230230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230"/>
  <p:tag name="KSO_WM_SLIDE_LAYOUT" val="a_e"/>
  <p:tag name="KSO_WM_SLIDE_LAYOUT_CNT" val="1_1"/>
  <p:tag name="KSO_WM_SLIDE_TYPE" val="sectionTitle"/>
  <p:tag name="KSO_WM_SLIDE_SUBTYPE" val="pureTxt"/>
  <p:tag name="KSO_WM_SLIDE_CONTENT_AREA" val="{&quot;left&quot;:&quot;26.85&quot;,&quot;top&quot;:&quot;79.65&quot;,&quot;width&quot;:&quot;618.65&quot;,&quot;height&quot;:&quot;320.9&quot;}"/>
</p:tagLst>
</file>

<file path=ppt/tags/tag46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9*a*1"/>
  <p:tag name="KSO_WM_TEMPLATE_CATEGORY" val="custom"/>
  <p:tag name="KSO_WM_TEMPLATE_INDEX" val="20230230"/>
  <p:tag name="KSO_WM_UNIT_LAYERLEVEL" val="1"/>
  <p:tag name="KSO_WM_TAG_VERSION" val="3.0"/>
  <p:tag name="KSO_WM_BEAUTIFY_FLAG" val="#wm#"/>
  <p:tag name="KSO_WM_UNIT_CONTENT_GROUP_TYPE" val="contentchip"/>
  <p:tag name="KSO_WM_UNIT_PRESET_TEXT" val="添加章节标题"/>
</p:tagLst>
</file>

<file path=ppt/tags/tag465.xml><?xml version="1.0" encoding="utf-8"?>
<p:tagLst xmlns:a="http://schemas.openxmlformats.org/drawingml/2006/main" xmlns:r="http://schemas.openxmlformats.org/officeDocument/2006/relationships" xmlns:p="http://schemas.openxmlformats.org/presentationml/2006/main">
  <p:tag name="KSO_WM_SLIDE_ID" val="custom20230230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230"/>
  <p:tag name="KSO_WM_SLIDE_LAYOUT" val="a_e"/>
  <p:tag name="KSO_WM_SLIDE_LAYOUT_CNT" val="1_1"/>
  <p:tag name="KSO_WM_SLIDE_TYPE" val="sectionTitle"/>
  <p:tag name="KSO_WM_SLIDE_SUBTYPE" val="pureTxt"/>
  <p:tag name="KSO_WM_SLIDE_CONTENT_AREA" val="{&quot;left&quot;:&quot;26.85&quot;,&quot;top&quot;:&quot;79.65&quot;,&quot;width&quot;:&quot;618.65&quot;,&quot;height&quot;:&quot;320.9&quot;}"/>
</p:tagLst>
</file>

<file path=ppt/tags/tag46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6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9*a*1"/>
  <p:tag name="KSO_WM_TEMPLATE_CATEGORY" val="custom"/>
  <p:tag name="KSO_WM_TEMPLATE_INDEX" val="20230230"/>
  <p:tag name="KSO_WM_UNIT_LAYERLEVEL" val="1"/>
  <p:tag name="KSO_WM_TAG_VERSION" val="3.0"/>
  <p:tag name="KSO_WM_BEAUTIFY_FLAG" val="#wm#"/>
  <p:tag name="KSO_WM_UNIT_CONTENT_GROUP_TYPE" val="contentchip"/>
  <p:tag name="KSO_WM_UNIT_PRESET_TEXT" val="添加章节标题"/>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1236"/>
  <p:tag name="KSO_WM_SLIDE_ID" val="custom20231236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20*318"/>
  <p:tag name="KSO_WM_SLIDE_POSITION" val="60*134"/>
  <p:tag name="KSO_WM_TAG_VERSION" val="3.0"/>
  <p:tag name="KSO_WM_SLIDE_LAYOUT" val="a_d_f"/>
  <p:tag name="KSO_WM_SLIDE_LAYOUT_CNT" val="1_1_2"/>
</p:tagLst>
</file>

<file path=ppt/tags/tag46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236_1*a*1"/>
  <p:tag name="KSO_WM_TEMPLATE_CATEGORY" val="custom"/>
  <p:tag name="KSO_WM_TEMPLATE_INDEX" val="20231236"/>
  <p:tag name="KSO_WM_UNIT_LAYERLEVEL" val="1"/>
  <p:tag name="KSO_WM_TAG_VERSION" val="3.0"/>
  <p:tag name="KSO_WM_BEAUTIFY_FLAG" val="#wm#"/>
  <p:tag name="KSO_WM_UNIT_PRESET_TEXT" val="单击此处添加标题"/>
</p:tagLst>
</file>

<file path=ppt/tags/tag471.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custom20231236_1*f*1"/>
  <p:tag name="KSO_WM_TEMPLATE_CATEGORY" val="custom"/>
  <p:tag name="KSO_WM_TEMPLATE_INDEX" val="20231236"/>
  <p:tag name="KSO_WM_UNIT_LAYERLEVEL" val="1"/>
  <p:tag name="KSO_WM_TAG_VERSION" val="3.0"/>
  <p:tag name="KSO_WM_BEAUTIFY_FLAG" val="#wm#"/>
  <p:tag name="KSO_WM_UNIT_SUBTYPE" val="a"/>
  <p:tag name="KSO_WM_UNIT_TYPE" val="f"/>
  <p:tag name="KSO_WM_UNIT_INDEX" val="1"/>
  <p:tag name="KSO_WM_UNIT_PRESET_TEXT" val="输入你的正文，文字是您思想的提炼请尽量言简意赅的阐述观点，可根据实际情况自行删减文字"/>
</p:tagLst>
</file>

<file path=ppt/tags/tag472.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custom20231236_1*f*2"/>
  <p:tag name="KSO_WM_TEMPLATE_CATEGORY" val="custom"/>
  <p:tag name="KSO_WM_TEMPLATE_INDEX" val="20231236"/>
  <p:tag name="KSO_WM_UNIT_LAYERLEVEL" val="1"/>
  <p:tag name="KSO_WM_TAG_VERSION" val="3.0"/>
  <p:tag name="KSO_WM_BEAUTIFY_FLAG" val="#wm#"/>
  <p:tag name="KSO_WM_UNIT_SUBTYPE" val="a"/>
  <p:tag name="KSO_WM_UNIT_TYPE" val="f"/>
  <p:tag name="KSO_WM_UNIT_INDEX" val="2"/>
  <p:tag name="KSO_WM_UNIT_PRESET_TEXT" val="输入你的正文，文字是您思想的提炼请尽量言简意赅的阐述观点，可根据实际情况自行删减文字"/>
</p:tagLst>
</file>

<file path=ppt/tags/tag473.xml><?xml version="1.0" encoding="utf-8"?>
<p:tagLst xmlns:a="http://schemas.openxmlformats.org/drawingml/2006/main" xmlns:r="http://schemas.openxmlformats.org/officeDocument/2006/relationships" xmlns:p="http://schemas.openxmlformats.org/presentationml/2006/main">
  <p:tag name="KSO_WM_SLIDE_ID" val="custom20230230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230"/>
  <p:tag name="KSO_WM_SLIDE_LAYOUT" val="a_e"/>
  <p:tag name="KSO_WM_SLIDE_LAYOUT_CNT" val="1_1"/>
  <p:tag name="KSO_WM_SLIDE_TYPE" val="sectionTitle"/>
  <p:tag name="KSO_WM_SLIDE_SUBTYPE" val="pureTxt"/>
  <p:tag name="KSO_WM_SLIDE_CONTENT_AREA" val="{&quot;left&quot;:&quot;26.85&quot;,&quot;top&quot;:&quot;79.65&quot;,&quot;width&quot;:&quot;618.65&quot;,&quot;height&quot;:&quot;320.9&quot;}"/>
</p:tagLst>
</file>

<file path=ppt/tags/tag47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7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9*a*1"/>
  <p:tag name="KSO_WM_TEMPLATE_CATEGORY" val="custom"/>
  <p:tag name="KSO_WM_TEMPLATE_INDEX" val="20230230"/>
  <p:tag name="KSO_WM_UNIT_LAYERLEVEL" val="1"/>
  <p:tag name="KSO_WM_TAG_VERSION" val="3.0"/>
  <p:tag name="KSO_WM_BEAUTIFY_FLAG" val="#wm#"/>
  <p:tag name="KSO_WM_UNIT_CONTENT_GROUP_TYPE" val="contentchip"/>
  <p:tag name="KSO_WM_UNIT_PRESET_TEXT" val="添加章节标题"/>
</p:tagLst>
</file>

<file path=ppt/tags/tag476.xml><?xml version="1.0" encoding="utf-8"?>
<p:tagLst xmlns:a="http://schemas.openxmlformats.org/drawingml/2006/main" xmlns:r="http://schemas.openxmlformats.org/officeDocument/2006/relationships" xmlns:p="http://schemas.openxmlformats.org/presentationml/2006/main">
  <p:tag name="KSO_WM_SLIDE_ID" val="custom20230230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230"/>
  <p:tag name="KSO_WM_SLIDE_LAYOUT" val="a_e"/>
  <p:tag name="KSO_WM_SLIDE_LAYOUT_CNT" val="1_1"/>
  <p:tag name="KSO_WM_SLIDE_TYPE" val="sectionTitle"/>
  <p:tag name="KSO_WM_SLIDE_SUBTYPE" val="pureTxt"/>
  <p:tag name="KSO_WM_SLIDE_CONTENT_AREA" val="{&quot;left&quot;:&quot;26.85&quot;,&quot;top&quot;:&quot;79.65&quot;,&quot;width&quot;:&quot;618.65&quot;,&quot;height&quot;:&quot;320.9&quot;}"/>
</p:tagLst>
</file>

<file path=ppt/tags/tag47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7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9*a*1"/>
  <p:tag name="KSO_WM_TEMPLATE_CATEGORY" val="custom"/>
  <p:tag name="KSO_WM_TEMPLATE_INDEX" val="20230230"/>
  <p:tag name="KSO_WM_UNIT_LAYERLEVEL" val="1"/>
  <p:tag name="KSO_WM_TAG_VERSION" val="3.0"/>
  <p:tag name="KSO_WM_BEAUTIFY_FLAG" val="#wm#"/>
  <p:tag name="KSO_WM_UNIT_CONTENT_GROUP_TYPE" val="contentchip"/>
  <p:tag name="KSO_WM_UNIT_PRESET_TEXT" val="添加章节标题"/>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31236"/>
  <p:tag name="KSO_WM_SLIDE_ID" val="custom20231236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20*318"/>
  <p:tag name="KSO_WM_SLIDE_POSITION" val="60*134"/>
  <p:tag name="KSO_WM_TAG_VERSION" val="3.0"/>
  <p:tag name="KSO_WM_SLIDE_LAYOUT" val="a_d_f"/>
  <p:tag name="KSO_WM_SLIDE_LAYOUT_CNT" val="1_1_2"/>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3.0"/>
</p:tagLst>
</file>

<file path=ppt/tags/tag48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8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236_1*a*1"/>
  <p:tag name="KSO_WM_TEMPLATE_CATEGORY" val="custom"/>
  <p:tag name="KSO_WM_TEMPLATE_INDEX" val="20231236"/>
  <p:tag name="KSO_WM_UNIT_LAYERLEVEL" val="1"/>
  <p:tag name="KSO_WM_TAG_VERSION" val="3.0"/>
  <p:tag name="KSO_WM_BEAUTIFY_FLAG" val="#wm#"/>
  <p:tag name="KSO_WM_UNIT_PRESET_TEXT" val="单击此处添加标题"/>
</p:tagLst>
</file>

<file path=ppt/tags/tag482.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custom20231236_1*f*1"/>
  <p:tag name="KSO_WM_TEMPLATE_CATEGORY" val="custom"/>
  <p:tag name="KSO_WM_TEMPLATE_INDEX" val="20231236"/>
  <p:tag name="KSO_WM_UNIT_LAYERLEVEL" val="1"/>
  <p:tag name="KSO_WM_TAG_VERSION" val="3.0"/>
  <p:tag name="KSO_WM_BEAUTIFY_FLAG" val="#wm#"/>
  <p:tag name="KSO_WM_UNIT_SUBTYPE" val="a"/>
  <p:tag name="KSO_WM_UNIT_TYPE" val="f"/>
  <p:tag name="KSO_WM_UNIT_INDEX" val="1"/>
  <p:tag name="KSO_WM_UNIT_PRESET_TEXT" val="输入你的正文，文字是您思想的提炼请尽量言简意赅的阐述观点，可根据实际情况自行删减文字"/>
</p:tagLst>
</file>

<file path=ppt/tags/tag483.xml><?xml version="1.0" encoding="utf-8"?>
<p:tagLst xmlns:a="http://schemas.openxmlformats.org/drawingml/2006/main" xmlns:r="http://schemas.openxmlformats.org/officeDocument/2006/relationships"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custom20231236_1*f*2"/>
  <p:tag name="KSO_WM_TEMPLATE_CATEGORY" val="custom"/>
  <p:tag name="KSO_WM_TEMPLATE_INDEX" val="20231236"/>
  <p:tag name="KSO_WM_UNIT_LAYERLEVEL" val="1"/>
  <p:tag name="KSO_WM_TAG_VERSION" val="3.0"/>
  <p:tag name="KSO_WM_BEAUTIFY_FLAG" val="#wm#"/>
  <p:tag name="KSO_WM_UNIT_SUBTYPE" val="a"/>
  <p:tag name="KSO_WM_UNIT_TYPE" val="f"/>
  <p:tag name="KSO_WM_UNIT_INDEX" val="2"/>
  <p:tag name="KSO_WM_UNIT_PRESET_TEXT" val="输入你的正文，文字是您思想的提炼请尽量言简意赅的阐述观点，可根据实际情况自行删减文字"/>
</p:tagLst>
</file>

<file path=ppt/tags/tag484.xml><?xml version="1.0" encoding="utf-8"?>
<p:tagLst xmlns:a="http://schemas.openxmlformats.org/drawingml/2006/main" xmlns:r="http://schemas.openxmlformats.org/officeDocument/2006/relationships" xmlns:p="http://schemas.openxmlformats.org/presentationml/2006/main">
  <p:tag name="KSO_WM_SLIDE_ID" val="custom20230230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230"/>
  <p:tag name="KSO_WM_SLIDE_LAYOUT" val="a_e"/>
  <p:tag name="KSO_WM_SLIDE_LAYOUT_CNT" val="1_1"/>
  <p:tag name="KSO_WM_SLIDE_TYPE" val="sectionTitle"/>
  <p:tag name="KSO_WM_SLIDE_SUBTYPE" val="pureTxt"/>
  <p:tag name="KSO_WM_SLIDE_CONTENT_AREA" val="{&quot;left&quot;:&quot;26.85&quot;,&quot;top&quot;:&quot;79.65&quot;,&quot;width&quot;:&quot;618.65&quot;,&quot;height&quot;:&quot;320.9&quot;}"/>
</p:tagLst>
</file>

<file path=ppt/tags/tag48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8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9*a*1"/>
  <p:tag name="KSO_WM_TEMPLATE_CATEGORY" val="custom"/>
  <p:tag name="KSO_WM_TEMPLATE_INDEX" val="20230230"/>
  <p:tag name="KSO_WM_UNIT_LAYERLEVEL" val="1"/>
  <p:tag name="KSO_WM_TAG_VERSION" val="3.0"/>
  <p:tag name="KSO_WM_BEAUTIFY_FLAG" val="#wm#"/>
  <p:tag name="KSO_WM_UNIT_CONTENT_GROUP_TYPE" val="contentchip"/>
  <p:tag name="KSO_WM_UNIT_PRESET_TEXT" val="添加章节标题"/>
</p:tagLst>
</file>

<file path=ppt/tags/tag487.xml><?xml version="1.0" encoding="utf-8"?>
<p:tagLst xmlns:a="http://schemas.openxmlformats.org/drawingml/2006/main" xmlns:r="http://schemas.openxmlformats.org/officeDocument/2006/relationships" xmlns:p="http://schemas.openxmlformats.org/presentationml/2006/main">
  <p:tag name="KSO_WM_SLIDE_ID" val="custom20231238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8"/>
  <p:tag name="KSO_WM_SLIDE_TYPE" val="text"/>
  <p:tag name="KSO_WM_SLIDE_SUBTYPE" val="picTxt"/>
  <p:tag name="KSO_WM_SLIDE_SIZE" val="959*467"/>
  <p:tag name="KSO_WM_SLIDE_POSITION" val="0*36"/>
  <p:tag name="KSO_WM_SLIDE_LAYOUT" val="a_d_f"/>
  <p:tag name="KSO_WM_SLIDE_LAYOUT_CNT" val="1_2_2"/>
  <p:tag name="KSO_WM_SPECIAL_SOURCE" val="bdnull"/>
</p:tagLst>
</file>

<file path=ppt/tags/tag48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8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custom20231238_1*h_f*1_1"/>
  <p:tag name="KSO_WM_TEMPLATE_CATEGORY" val="custom"/>
  <p:tag name="KSO_WM_TEMPLATE_INDEX" val="20231238"/>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添加文本具体内容，简明扼要地阐述您的观点根据需要可酌情增减文字，以便观者准确地理解您传达的思想"/>
</p:tagLst>
</file>

<file path=ppt/tags/tag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4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38_1*h_a*1_1"/>
  <p:tag name="KSO_WM_TEMPLATE_CATEGORY" val="custom"/>
  <p:tag name="KSO_WM_TEMPLATE_INDEX" val="20231238"/>
  <p:tag name="KSO_WM_UNIT_LAYERLEVEL" val="1"/>
  <p:tag name="KSO_WM_TAG_VERSION" val="3.0"/>
  <p:tag name="KSO_WM_BEAUTIFY_FLAG" val="#wm#"/>
  <p:tag name="KSO_WM_UNIT_PRESET_TEXT" val="单击此处添加标题"/>
</p:tagLst>
</file>

<file path=ppt/tags/tag491.xml><?xml version="1.0" encoding="utf-8"?>
<p:tagLst xmlns:a="http://schemas.openxmlformats.org/drawingml/2006/main" xmlns:r="http://schemas.openxmlformats.org/officeDocument/2006/relationships" xmlns:p="http://schemas.openxmlformats.org/presentationml/2006/main">
  <p:tag name="KSO_WM_SLIDE_ID" val="custom20231238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8"/>
  <p:tag name="KSO_WM_SLIDE_TYPE" val="text"/>
  <p:tag name="KSO_WM_SLIDE_SUBTYPE" val="picTxt"/>
  <p:tag name="KSO_WM_SLIDE_SIZE" val="959*467"/>
  <p:tag name="KSO_WM_SLIDE_POSITION" val="0*36"/>
  <p:tag name="KSO_WM_SLIDE_LAYOUT" val="a_d_f"/>
  <p:tag name="KSO_WM_SLIDE_LAYOUT_CNT" val="1_2_2"/>
  <p:tag name="KSO_WM_SPECIAL_SOURCE" val="bdnull"/>
</p:tagLst>
</file>

<file path=ppt/tags/tag49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9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238_1*f*1"/>
  <p:tag name="KSO_WM_TEMPLATE_CATEGORY" val="custom"/>
  <p:tag name="KSO_WM_TEMPLATE_INDEX" val="20231238"/>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添加文本具体内容，简明扼要地阐述您的观点根据需要可酌情增减文字，以便观者准确地理解您传达的思想"/>
</p:tagLst>
</file>

<file path=ppt/tags/tag49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38_1*h_a*1_1"/>
  <p:tag name="KSO_WM_TEMPLATE_CATEGORY" val="custom"/>
  <p:tag name="KSO_WM_TEMPLATE_INDEX" val="20231238"/>
  <p:tag name="KSO_WM_UNIT_LAYERLEVEL" val="1"/>
  <p:tag name="KSO_WM_TAG_VERSION" val="3.0"/>
  <p:tag name="KSO_WM_BEAUTIFY_FLAG" val="#wm#"/>
  <p:tag name="KSO_WM_UNIT_PRESET_TEXT" val="单击此处添加标题"/>
</p:tagLst>
</file>

<file path=ppt/tags/tag495.xml><?xml version="1.0" encoding="utf-8"?>
<p:tagLst xmlns:a="http://schemas.openxmlformats.org/drawingml/2006/main" xmlns:r="http://schemas.openxmlformats.org/officeDocument/2006/relationships" xmlns:p="http://schemas.openxmlformats.org/presentationml/2006/main">
  <p:tag name="KSO_WM_SLIDE_ID" val="custom20230230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230"/>
  <p:tag name="KSO_WM_SLIDE_LAYOUT" val="a_e"/>
  <p:tag name="KSO_WM_SLIDE_LAYOUT_CNT" val="1_1"/>
  <p:tag name="KSO_WM_SLIDE_TYPE" val="sectionTitle"/>
  <p:tag name="KSO_WM_SLIDE_SUBTYPE" val="pureTxt"/>
  <p:tag name="KSO_WM_SLIDE_CONTENT_AREA" val="{&quot;left&quot;:&quot;26.85&quot;,&quot;top&quot;:&quot;79.65&quot;,&quot;width&quot;:&quot;618.65&quot;,&quot;height&quot;:&quot;320.9&quot;}"/>
</p:tagLst>
</file>

<file path=ppt/tags/tag49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49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9*a*1"/>
  <p:tag name="KSO_WM_TEMPLATE_CATEGORY" val="custom"/>
  <p:tag name="KSO_WM_TEMPLATE_INDEX" val="20230230"/>
  <p:tag name="KSO_WM_UNIT_LAYERLEVEL" val="1"/>
  <p:tag name="KSO_WM_TAG_VERSION" val="3.0"/>
  <p:tag name="KSO_WM_BEAUTIFY_FLAG" val="#wm#"/>
  <p:tag name="KSO_WM_UNIT_CONTENT_GROUP_TYPE" val="contentchip"/>
  <p:tag name="KSO_WM_UNIT_PRESET_TEXT" val="添加章节标题"/>
</p:tagLst>
</file>

<file path=ppt/tags/tag498.xml><?xml version="1.0" encoding="utf-8"?>
<p:tagLst xmlns:a="http://schemas.openxmlformats.org/drawingml/2006/main" xmlns:r="http://schemas.openxmlformats.org/officeDocument/2006/relationships" xmlns:p="http://schemas.openxmlformats.org/presentationml/2006/main">
  <p:tag name="KSO_WM_SLIDE_ID" val="diagram20231065_4"/>
  <p:tag name="KSO_WM_TEMPLATE_SUBCATEGORY" val="0"/>
  <p:tag name="KSO_WM_TEMPLATE_MASTER_TYPE" val="0"/>
  <p:tag name="KSO_WM_TEMPLATE_COLOR_TYPE" val="0"/>
  <p:tag name="KSO_WM_SLIDE_ITEM_CNT" val="5"/>
  <p:tag name="KSO_WM_SLIDE_INDEX" val="4"/>
  <p:tag name="KSO_WM_TAG_VERSION" val="3.0"/>
  <p:tag name="KSO_WM_BEAUTIFY_FLAG" val="#wm#"/>
  <p:tag name="KSO_WM_TEMPLATE_CATEGORY" val="diagram"/>
  <p:tag name="KSO_WM_TEMPLATE_INDEX" val="20231065"/>
  <p:tag name="KSO_WM_SLIDE_TYPE" val="text"/>
  <p:tag name="KSO_WM_SLIDE_SUBTYPE" val="diag"/>
  <p:tag name="KSO_WM_SLIDE_SIZE" val="937.25*320.15"/>
  <p:tag name="KSO_WM_SLIDE_POSITION" val="0*167.75"/>
  <p:tag name="KSO_WM_SLIDE_LAYOUT" val="a_m"/>
  <p:tag name="KSO_WM_SLIDE_LAYOUT_CNT" val="1_1"/>
  <p:tag name="KSO_WM_SPECIAL_SOURCE" val="bdnull"/>
  <p:tag name="KSO_WM_DIAGRAM_GROUP_CODE" val="m1-1"/>
  <p:tag name="KSO_WM_SLIDE_DIAGTYPE" val="m"/>
</p:tagLst>
</file>

<file path=ppt/tags/tag49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50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065_4*a*1"/>
  <p:tag name="KSO_WM_TEMPLATE_CATEGORY" val="diagram"/>
  <p:tag name="KSO_WM_TEMPLATE_INDEX" val="20231065"/>
  <p:tag name="KSO_WM_UNIT_LAYERLEVEL" val="1"/>
  <p:tag name="KSO_WM_TAG_VERSION" val="3.0"/>
  <p:tag name="KSO_WM_BEAUTIFY_FLAG" val="#wm#"/>
  <p:tag name="KSO_WM_DIAGRAM_GROUP_CODE" val="m1-1"/>
  <p:tag name="KSO_WM_UNIT_PRESET_TEXT" val="单击此处添加标题"/>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5_4*m_h_i*1_5_3"/>
  <p:tag name="KSO_WM_TEMPLATE_CATEGORY" val="diagram"/>
  <p:tag name="KSO_WM_TEMPLATE_INDEX" val="20231065"/>
  <p:tag name="KSO_WM_UNIT_LAYERLEVEL" val="1_1_1"/>
  <p:tag name="KSO_WM_TAG_VERSION" val="3.0"/>
  <p:tag name="KSO_WM_DIAGRAM_VERSION" val="3"/>
  <p:tag name="KSO_WM_DIAGRAM_COLOR_TRICK" val="4"/>
  <p:tag name="KSO_WM_DIAGRAM_COLOR_TEXT_CAN_REMOVE" val="n"/>
  <p:tag name="KSO_WM_DIAGRAM_GROUP_CODE" val="m1-1"/>
  <p:tag name="KSO_WM_UNIT_TYPE" val="m_h_i"/>
  <p:tag name="KSO_WM_UNIT_INDEX" val="1_5_3"/>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9"/>
  <p:tag name="KSO_WM_UNIT_FILL_FORE_SCHEMECOLOR_INDEX_BRIGHTNESS" val="0"/>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5_4*m_h_i*1_5_1"/>
  <p:tag name="KSO_WM_TEMPLATE_CATEGORY" val="diagram"/>
  <p:tag name="KSO_WM_TEMPLATE_INDEX" val="20231065"/>
  <p:tag name="KSO_WM_UNIT_LAYERLEVEL" val="1_1_1"/>
  <p:tag name="KSO_WM_TAG_VERSION" val="3.0"/>
  <p:tag name="KSO_WM_DIAGRAM_VERSION" val="3"/>
  <p:tag name="KSO_WM_DIAGRAM_COLOR_TRICK" val="4"/>
  <p:tag name="KSO_WM_DIAGRAM_COLOR_TEXT_CAN_REMOVE" val="n"/>
  <p:tag name="KSO_WM_DIAGRAM_GROUP_CODE" val="m1-1"/>
  <p:tag name="KSO_WM_UNIT_TYPE" val="m_h_i"/>
  <p:tag name="KSO_WM_UNIT_INDEX" val="1_5_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9"/>
  <p:tag name="KSO_WM_UNIT_FILL_FORE_SCHEMECOLOR_INDEX_BRIGHTNESS" val="0"/>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5_4*m_h_i*1_3_2"/>
  <p:tag name="KSO_WM_TEMPLATE_CATEGORY" val="diagram"/>
  <p:tag name="KSO_WM_TEMPLATE_INDEX" val="20231065"/>
  <p:tag name="KSO_WM_UNIT_LAYERLEVEL" val="1_1_1"/>
  <p:tag name="KSO_WM_TAG_VERSION" val="3.0"/>
  <p:tag name="KSO_WM_DIAGRAM_VERSION" val="3"/>
  <p:tag name="KSO_WM_DIAGRAM_COLOR_TRICK" val="4"/>
  <p:tag name="KSO_WM_DIAGRAM_COLOR_TEXT_CAN_REMOVE" val="n"/>
  <p:tag name="KSO_WM_DIAGRAM_GROUP_CODE" val="m1-1"/>
  <p:tag name="KSO_WM_UNIT_TYPE" val="m_h_i"/>
  <p:tag name="KSO_WM_UNIT_INDEX" val="1_3_2"/>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7"/>
  <p:tag name="KSO_WM_UNIT_FILL_FORE_SCHEMECOLOR_INDEX_BRIGHTNESS" val="0"/>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5_4*m_h_i*1_4_2"/>
  <p:tag name="KSO_WM_TEMPLATE_CATEGORY" val="diagram"/>
  <p:tag name="KSO_WM_TEMPLATE_INDEX" val="20231065"/>
  <p:tag name="KSO_WM_UNIT_LAYERLEVEL" val="1_1_1"/>
  <p:tag name="KSO_WM_TAG_VERSION" val="3.0"/>
  <p:tag name="KSO_WM_DIAGRAM_VERSION" val="3"/>
  <p:tag name="KSO_WM_DIAGRAM_COLOR_TRICK" val="4"/>
  <p:tag name="KSO_WM_DIAGRAM_COLOR_TEXT_CAN_REMOVE" val="n"/>
  <p:tag name="KSO_WM_DIAGRAM_GROUP_CODE" val="m1-1"/>
  <p:tag name="KSO_WM_UNIT_TYPE" val="m_h_i"/>
  <p:tag name="KSO_WM_UNIT_INDEX" val="1_4_2"/>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8"/>
  <p:tag name="KSO_WM_UNIT_FILL_FORE_SCHEMECOLOR_INDEX_BRIGHTNESS" val="0"/>
</p:tagLst>
</file>

<file path=ppt/tags/tag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4_1"/>
  <p:tag name="KSO_WM_UNIT_ID" val="diagram20231065_4*m_h_i*1_4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PRESET_TEXT" val="4"/>
  <p:tag name="KSO_WM_UNIT_LINE_FORE_SCHEMECOLOR_INDEX" val="8"/>
  <p:tag name="KSO_WM_UNIT_TEXT_FILL_FORE_SCHEMECOLOR_INDEX" val="1"/>
  <p:tag name="KSO_WM_UNIT_TEXT_FILL_TYPE" val="1"/>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5_4*m_h_i*1_2_2"/>
  <p:tag name="KSO_WM_TEMPLATE_CATEGORY" val="diagram"/>
  <p:tag name="KSO_WM_TEMPLATE_INDEX" val="20231065"/>
  <p:tag name="KSO_WM_UNIT_LAYERLEVEL" val="1_1_1"/>
  <p:tag name="KSO_WM_TAG_VERSION" val="3.0"/>
  <p:tag name="KSO_WM_DIAGRAM_VERSION" val="3"/>
  <p:tag name="KSO_WM_DIAGRAM_COLOR_TRICK" val="4"/>
  <p:tag name="KSO_WM_DIAGRAM_COLOR_TEXT_CAN_REMOVE" val="n"/>
  <p:tag name="KSO_WM_DIAGRAM_GROUP_CODE" val="m1-1"/>
  <p:tag name="KSO_WM_UNIT_TYPE" val="m_h_i"/>
  <p:tag name="KSO_WM_UNIT_INDEX" val="1_2_2"/>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Lst>
</file>

<file path=ppt/tags/tag5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1"/>
  <p:tag name="KSO_WM_UNIT_ID" val="diagram20231065_4*m_h_i*1_3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PRESET_TEXT" val="3"/>
  <p:tag name="KSO_WM_UNIT_LINE_FORE_SCHEMECOLOR_INDEX" val="7"/>
  <p:tag name="KSO_WM_UNIT_TEXT_FILL_FORE_SCHEMECOLOR_INDEX" val="1"/>
  <p:tag name="KSO_WM_UNIT_TEXT_FILL_TYPE" val="1"/>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5_4*m_h_i*1_1_2"/>
  <p:tag name="KSO_WM_TEMPLATE_CATEGORY" val="diagram"/>
  <p:tag name="KSO_WM_TEMPLATE_INDEX" val="20231065"/>
  <p:tag name="KSO_WM_UNIT_LAYERLEVEL" val="1_1_1"/>
  <p:tag name="KSO_WM_TAG_VERSION" val="3.0"/>
  <p:tag name="KSO_WM_DIAGRAM_VERSION" val="3"/>
  <p:tag name="KSO_WM_DIAGRAM_COLOR_TRICK" val="4"/>
  <p:tag name="KSO_WM_DIAGRAM_COLOR_TEXT_CAN_REMOVE" val="n"/>
  <p:tag name="KSO_WM_DIAGRAM_GROUP_CODE" val="m1-1"/>
  <p:tag name="KSO_WM_UNIT_TYPE" val="m_h_i"/>
  <p:tag name="KSO_WM_UNIT_INDEX" val="1_1_2"/>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5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1"/>
  <p:tag name="KSO_WM_UNIT_ID" val="diagram20231065_4*m_h_i*1_2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PRESET_TEXT" val="2"/>
  <p:tag name="KSO_WM_UNIT_LINE_FORE_SCHEMECOLOR_INDEX" val="6"/>
  <p:tag name="KSO_WM_UNIT_TEXT_FILL_FORE_SCHEMECOLOR_INDEX" val="1"/>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5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5_2"/>
  <p:tag name="KSO_WM_UNIT_ID" val="diagram20231065_4*m_h_i*1_5_2"/>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9,&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PRESET_TEXT" val="5"/>
  <p:tag name="KSO_WM_UNIT_LINE_FORE_SCHEMECOLOR_INDEX" val="9"/>
  <p:tag name="KSO_WM_UNIT_TEXT_FILL_FORE_SCHEMECOLOR_INDEX" val="1"/>
  <p:tag name="KSO_WM_UNIT_TEXT_FILL_TYPE" val="1"/>
</p:tagLst>
</file>

<file path=ppt/tags/tag5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20231065_4*m_h_i*1_1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PRESET_TEXT" val="1"/>
  <p:tag name="KSO_WM_UNIT_LINE_FORE_SCHEMECOLOR_INDEX" val="5"/>
  <p:tag name="KSO_WM_UNIT_TEXT_FILL_FORE_SCHEMECOLOR_INDEX" val="1"/>
  <p:tag name="KSO_WM_UNIT_TEXT_FILL_TYPE" val="1"/>
</p:tagLst>
</file>

<file path=ppt/tags/tag512.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2_1"/>
  <p:tag name="KSO_WM_UNIT_ID" val="diagram20231065_4*m_h_f*1_2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34"/>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51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1_1"/>
  <p:tag name="KSO_WM_UNIT_ID" val="diagram20231065_4*m_h_f*1_1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34"/>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51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1_1"/>
  <p:tag name="KSO_WM_UNIT_ID" val="diagram20231065_4*m_h_a*1_1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33"/>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51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2_1"/>
  <p:tag name="KSO_WM_UNIT_ID" val="diagram20231065_4*m_h_a*1_2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33"/>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516.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4_1"/>
  <p:tag name="KSO_WM_UNIT_ID" val="diagram20231065_4*m_h_f*1_4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34"/>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517.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5_1"/>
  <p:tag name="KSO_WM_UNIT_ID" val="diagram20231065_4*m_h_f*1_5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34"/>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51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4_1"/>
  <p:tag name="KSO_WM_UNIT_ID" val="diagram20231065_4*m_h_a*1_4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5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5_1"/>
  <p:tag name="KSO_WM_UNIT_ID" val="diagram20231065_4*m_h_a*1_5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3.0"/>
  <p:tag name="KSO_WM_UNIT_CONTENT_GROUP_TYPE" val="titlestyle"/>
</p:tagLst>
</file>

<file path=ppt/tags/tag520.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3_1"/>
  <p:tag name="KSO_WM_UNIT_ID" val="diagram20231065_4*m_h_f*1_3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22"/>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5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3_1"/>
  <p:tag name="KSO_WM_UNIT_ID" val="diagram20231065_4*m_h_a*1_3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14"/>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31065"/>
</p:tagLst>
</file>

<file path=ppt/tags/tag52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24.xml><?xml version="1.0" encoding="utf-8"?>
<p:tagLst xmlns:a="http://schemas.openxmlformats.org/drawingml/2006/main" xmlns:r="http://schemas.openxmlformats.org/officeDocument/2006/relationships" xmlns:p="http://schemas.openxmlformats.org/presentationml/2006/main">
  <p:tag name="KSO_WM_SLIDE_ID" val="custom20230230_11"/>
  <p:tag name="KSO_WM_TEMPLATE_SUBCATEGORY" val="29"/>
  <p:tag name="KSO_WM_TEMPLATE_MASTER_TYPE" val="0"/>
  <p:tag name="KSO_WM_TEMPLATE_COLOR_TYPE" val="0"/>
  <p:tag name="KSO_WM_SLIDE_ITEM_CNT" val="0"/>
  <p:tag name="KSO_WM_SLIDE_INDEX" val="11"/>
  <p:tag name="KSO_WM_TAG_VERSION" val="1.0"/>
  <p:tag name="KSO_WM_BEAUTIFY_FLAG" val="#wm#"/>
  <p:tag name="KSO_WM_TEMPLATE_CATEGORY" val="custom"/>
  <p:tag name="KSO_WM_TEMPLATE_INDEX" val="20230230"/>
  <p:tag name="KSO_WM_SLIDE_LAYOUT" val="a_f"/>
  <p:tag name="KSO_WM_SLIDE_LAYOUT_CNT" val="1_1"/>
  <p:tag name="KSO_WM_SLIDE_TYPE" val="endPage"/>
  <p:tag name="KSO_WM_SLIDE_SUBTYPE" val="pureTxt"/>
  <p:tag name="KSO_WM_SLIDE_CONTENT_AREA" val="{&quot;left&quot;:&quot;38.85&quot;,&quot;top&quot;:&quot;72.8&quot;,&quot;width&quot;:&quot;672.5&quot;,&quot;height&quot;:&quot;369.75&quot;}"/>
</p:tagLst>
</file>

<file path=ppt/tags/tag52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2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11*a*1"/>
  <p:tag name="KSO_WM_TEMPLATE_CATEGORY" val="custom"/>
  <p:tag name="KSO_WM_TEMPLATE_INDEX" val="20230230"/>
  <p:tag name="KSO_WM_UNIT_LAYERLEVEL" val="1"/>
  <p:tag name="KSO_WM_TAG_VERSION" val="3.0"/>
  <p:tag name="KSO_WM_BEAUTIFY_FLAG" val="#wm#"/>
  <p:tag name="KSO_WM_UNIT_CONTENT_GROUP_TYPE" val="contentchip"/>
  <p:tag name="KSO_WM_UNIT_PRESET_TEXT" val="感谢您的观看与聆听"/>
</p:tagLst>
</file>

<file path=ppt/tags/tag52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3.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53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3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3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3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3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3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3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3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3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3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4.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54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4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4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4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4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7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7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7*i*1"/>
  <p:tag name="KSO_WM_UNIT_LAYERLEVEL" val="1"/>
  <p:tag name="KSO_WM_TAG_VERSION" val="3.0"/>
</p:tagLst>
</file>

<file path=ppt/tags/tag58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8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8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8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8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8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59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9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9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9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9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9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9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59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7*i*2"/>
  <p:tag name="KSO_WM_UNIT_LAYERLEVEL" val="1"/>
  <p:tag name="KSO_WM_TAG_VERSION" val="3.0"/>
  <p:tag name="KSO_WM_BEAUTIFY_FLAG" val="#wm#"/>
  <p:tag name="KSO_WM_UNIT_CONTENT_GROUP_TYPE" val="titlestyle"/>
</p:tagLst>
</file>

<file path=ppt/tags/tag60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60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60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60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604.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60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60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60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608.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60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8100,&quot;width&quot;:14400}"/>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UNIT_TYPE" val="l_h_a"/>
  <p:tag name="KSO_WM_UNIT_ID" val="custom20230230_4*l_h_a*1_3_1"/>
  <p:tag name="KSO_WM_DIAGRAM_VERSION" val="3"/>
  <p:tag name="KSO_WM_UNIT_PRESET_TEXT" val="添加目录标题"/>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Lst>
</file>

<file path=ppt/tags/tag6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3.0"/>
</p:tagLst>
</file>

<file path=ppt/tags/tag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CONTENT_GROUP_TYPE" val="titlestyle"/>
</p:tagLst>
</file>

<file path=ppt/tags/tag7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3.0"/>
  <p:tag name="KSO_WM_BEAUTIFY_FLAG" val="#wm#"/>
  <p:tag name="KSO_WM_UNIT_CONTENT_GROUP_TYPE" val="titlestyle"/>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81.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CONTENT_GROUP_TYPE" val="contentchip"/>
</p:tagLst>
</file>

<file path=ppt/tags/tag82.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 name="KSO_WM_UNIT_CONTENT_GROUP_TYPE" val="contentchip"/>
</p:tagLst>
</file>

<file path=ppt/tags/tag8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感谢您的观看与聆听"/>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84.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 name="KSO_WM_UNIT_CONTENT_GROUP_TYPE" val="titlestyle"/>
</p:tagLst>
</file>

<file path=ppt/tags/tag9.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230"/>
  <p:tag name="KSO_WM_TEMPLATE_THUMBS_INDEX" val="1、1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95.xml><?xml version="1.0" encoding="utf-8"?>
<p:tagLst xmlns:a="http://schemas.openxmlformats.org/drawingml/2006/main" xmlns:r="http://schemas.openxmlformats.org/officeDocument/2006/relationships"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230"/>
  <p:tag name="KSO_WM_TEMPLATE_THUMBS_INDEX" val="1、11"/>
</p:tagLst>
</file>

<file path=ppt/tags/tag96.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800,&quot;width&quot;:1920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9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61">
      <a:dk1>
        <a:srgbClr val="000000"/>
      </a:dk1>
      <a:lt1>
        <a:srgbClr val="FFFFFF"/>
      </a:lt1>
      <a:dk2>
        <a:srgbClr val="3F4D63"/>
      </a:dk2>
      <a:lt2>
        <a:srgbClr val="E7F0FD"/>
      </a:lt2>
      <a:accent1>
        <a:srgbClr val="116CEE"/>
      </a:accent1>
      <a:accent2>
        <a:srgbClr val="1B7ED6"/>
      </a:accent2>
      <a:accent3>
        <a:srgbClr val="268FBE"/>
      </a:accent3>
      <a:accent4>
        <a:srgbClr val="30A1A6"/>
      </a:accent4>
      <a:accent5>
        <a:srgbClr val="3BB28E"/>
      </a:accent5>
      <a:accent6>
        <a:srgbClr val="45C476"/>
      </a:accent6>
      <a:hlink>
        <a:srgbClr val="0563C1"/>
      </a:hlink>
      <a:folHlink>
        <a:srgbClr val="954F72"/>
      </a:folHlink>
    </a:clrScheme>
    <a:fontScheme name="自定义 13">
      <a:majorFont>
        <a:latin typeface="MiSans Heavy"/>
        <a:ea typeface="MiSans Heavy"/>
        <a:cs typeface=""/>
      </a:majorFont>
      <a:minorFont>
        <a:latin typeface="MiSans Light"/>
        <a:ea typeface="MiSans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rgbClr val="000000"/>
      </a:dk1>
      <a:lt1>
        <a:srgbClr val="FFFFFF"/>
      </a:lt1>
      <a:dk2>
        <a:srgbClr val="3F4D63"/>
      </a:dk2>
      <a:lt2>
        <a:srgbClr val="E7F0FD"/>
      </a:lt2>
      <a:accent1>
        <a:srgbClr val="116CEE"/>
      </a:accent1>
      <a:accent2>
        <a:srgbClr val="1B7ED6"/>
      </a:accent2>
      <a:accent3>
        <a:srgbClr val="268FBE"/>
      </a:accent3>
      <a:accent4>
        <a:srgbClr val="30A1A6"/>
      </a:accent4>
      <a:accent5>
        <a:srgbClr val="3BB28E"/>
      </a:accent5>
      <a:accent6>
        <a:srgbClr val="45C476"/>
      </a:accent6>
      <a:hlink>
        <a:srgbClr val="0563C1"/>
      </a:hlink>
      <a:folHlink>
        <a:srgbClr val="954F72"/>
      </a:folHlink>
    </a:clrScheme>
    <a:fontScheme name="自定义 13">
      <a:majorFont>
        <a:latin typeface="MiSans Heavy"/>
        <a:ea typeface="MiSans Heavy"/>
        <a:cs typeface=""/>
      </a:majorFont>
      <a:minorFont>
        <a:latin typeface="MiSans Light"/>
        <a:ea typeface="MiSans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
      <a:dk1>
        <a:srgbClr val="000000"/>
      </a:dk1>
      <a:lt1>
        <a:srgbClr val="FFFFFF"/>
      </a:lt1>
      <a:dk2>
        <a:srgbClr val="3F4D63"/>
      </a:dk2>
      <a:lt2>
        <a:srgbClr val="E7F0FD"/>
      </a:lt2>
      <a:accent1>
        <a:srgbClr val="116CEE"/>
      </a:accent1>
      <a:accent2>
        <a:srgbClr val="1B7ED6"/>
      </a:accent2>
      <a:accent3>
        <a:srgbClr val="268FBE"/>
      </a:accent3>
      <a:accent4>
        <a:srgbClr val="30A1A6"/>
      </a:accent4>
      <a:accent5>
        <a:srgbClr val="3BB28E"/>
      </a:accent5>
      <a:accent6>
        <a:srgbClr val="45C476"/>
      </a:accent6>
      <a:hlink>
        <a:srgbClr val="0563C1"/>
      </a:hlink>
      <a:folHlink>
        <a:srgbClr val="954F72"/>
      </a:folHlink>
    </a:clrScheme>
    <a:fontScheme name="自定义 13">
      <a:majorFont>
        <a:latin typeface="MiSans Heavy"/>
        <a:ea typeface="MiSans Heavy"/>
        <a:cs typeface=""/>
      </a:majorFont>
      <a:minorFont>
        <a:latin typeface="MiSans Light"/>
        <a:ea typeface="MiSans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
      <a:dk1>
        <a:srgbClr val="000000"/>
      </a:dk1>
      <a:lt1>
        <a:srgbClr val="FFFFFF"/>
      </a:lt1>
      <a:dk2>
        <a:srgbClr val="3F4D63"/>
      </a:dk2>
      <a:lt2>
        <a:srgbClr val="E7F0FD"/>
      </a:lt2>
      <a:accent1>
        <a:srgbClr val="116CEE"/>
      </a:accent1>
      <a:accent2>
        <a:srgbClr val="1B7ED6"/>
      </a:accent2>
      <a:accent3>
        <a:srgbClr val="268FBE"/>
      </a:accent3>
      <a:accent4>
        <a:srgbClr val="30A1A6"/>
      </a:accent4>
      <a:accent5>
        <a:srgbClr val="3BB28E"/>
      </a:accent5>
      <a:accent6>
        <a:srgbClr val="45C476"/>
      </a:accent6>
      <a:hlink>
        <a:srgbClr val="0563C1"/>
      </a:hlink>
      <a:folHlink>
        <a:srgbClr val="954F72"/>
      </a:folHlink>
    </a:clrScheme>
    <a:fontScheme name="自定义 13">
      <a:majorFont>
        <a:latin typeface="MiSans Heavy"/>
        <a:ea typeface="MiSans Heavy"/>
        <a:cs typeface=""/>
      </a:majorFont>
      <a:minorFont>
        <a:latin typeface="MiSans Light"/>
        <a:ea typeface="MiSans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4892</Words>
  <Application>Microsoft Office PowerPoint</Application>
  <PresentationFormat>宽屏</PresentationFormat>
  <Paragraphs>639</Paragraphs>
  <Slides>73</Slides>
  <Notes>14</Notes>
  <HiddenSlides>0</HiddenSlides>
  <MMClips>0</MMClips>
  <ScaleCrop>false</ScaleCrop>
  <HeadingPairs>
    <vt:vector size="6" baseType="variant">
      <vt:variant>
        <vt:lpstr>已用的字体</vt:lpstr>
      </vt:variant>
      <vt:variant>
        <vt:i4>11</vt:i4>
      </vt:variant>
      <vt:variant>
        <vt:lpstr>主题</vt:lpstr>
      </vt:variant>
      <vt:variant>
        <vt:i4>6</vt:i4>
      </vt:variant>
      <vt:variant>
        <vt:lpstr>幻灯片标题</vt:lpstr>
      </vt:variant>
      <vt:variant>
        <vt:i4>73</vt:i4>
      </vt:variant>
    </vt:vector>
  </HeadingPairs>
  <TitlesOfParts>
    <vt:vector size="90" baseType="lpstr">
      <vt:lpstr>MiSans Heavy</vt:lpstr>
      <vt:lpstr>MiSans Light</vt:lpstr>
      <vt:lpstr>等线</vt:lpstr>
      <vt:lpstr>汉仪字研欢乐宋简</vt:lpstr>
      <vt:lpstr>华文仿宋</vt:lpstr>
      <vt:lpstr>楷体</vt:lpstr>
      <vt:lpstr>宋体</vt:lpstr>
      <vt:lpstr>微软雅黑</vt:lpstr>
      <vt:lpstr>Arial</vt:lpstr>
      <vt:lpstr>Calibri</vt:lpstr>
      <vt:lpstr>Wingdings</vt:lpstr>
      <vt:lpstr>Office 主题</vt:lpstr>
      <vt:lpstr>2_Office 主题</vt:lpstr>
      <vt:lpstr>1_Office 主题</vt:lpstr>
      <vt:lpstr>3_Office 主题</vt:lpstr>
      <vt:lpstr>4_Office 主题</vt:lpstr>
      <vt:lpstr>5_Office 主题</vt:lpstr>
      <vt:lpstr>PowerPoint 演示文稿</vt:lpstr>
      <vt:lpstr>PowerPoint 演示文稿</vt:lpstr>
      <vt:lpstr>PowerPoint 演示文稿</vt:lpstr>
      <vt:lpstr>PowerPoint 演示文稿</vt:lpstr>
      <vt:lpstr>自我介绍</vt:lpstr>
      <vt:lpstr>目录</vt:lpstr>
      <vt:lpstr>一 政治</vt:lpstr>
      <vt:lpstr>一政治</vt:lpstr>
      <vt:lpstr>注意事项</vt:lpstr>
      <vt:lpstr>二 英语二</vt:lpstr>
      <vt:lpstr>二 英语</vt:lpstr>
      <vt:lpstr>注意事项</vt:lpstr>
      <vt:lpstr>三 专业课一、二</vt:lpstr>
      <vt:lpstr>三 专业课</vt:lpstr>
      <vt:lpstr>三 专业课</vt:lpstr>
      <vt:lpstr>四 报考流程</vt:lpstr>
      <vt:lpstr>   </vt:lpstr>
      <vt:lpstr>总结</vt:lpstr>
      <vt:lpstr>祝你们都能得偿所愿成功上岸</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viper.yb</dc:creator>
  <cp:lastModifiedBy>润林 崔</cp:lastModifiedBy>
  <cp:revision>77</cp:revision>
  <cp:lastPrinted>2022-07-01T11:37:00Z</cp:lastPrinted>
  <dcterms:created xsi:type="dcterms:W3CDTF">2022-07-01T09:56:00Z</dcterms:created>
  <dcterms:modified xsi:type="dcterms:W3CDTF">2024-05-15T01:14:19Z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4FD1890961D2463F841CDDC2CD215B32_12</vt:lpwstr>
  </property>
  <property fmtid="{D5CDD505-2E9C-101B-9397-08002B2CF9AE}" pid="3" name="KSOProductBuildVer">
    <vt:lpwstr>2052-12.1.0.16729</vt:lpwstr>
  </property>
</Properties>
</file>