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media/image5.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 id="2147483673" r:id="rId4"/>
    <p:sldMasterId id="2147483685" r:id="rId5"/>
    <p:sldMasterId id="2147483697" r:id="rId6"/>
    <p:sldMasterId id="2147483709" r:id="rId7"/>
  </p:sldMasterIdLst>
  <p:notesMasterIdLst>
    <p:notesMasterId r:id="rId11"/>
  </p:notesMasterIdLst>
  <p:handoutMasterIdLst>
    <p:handoutMasterId r:id="rId24"/>
  </p:handoutMasterIdLst>
  <p:sldIdLst>
    <p:sldId id="296" r:id="rId8"/>
    <p:sldId id="300" r:id="rId9"/>
    <p:sldId id="304" r:id="rId10"/>
    <p:sldId id="301" r:id="rId12"/>
    <p:sldId id="302" r:id="rId13"/>
    <p:sldId id="305" r:id="rId14"/>
    <p:sldId id="307" r:id="rId15"/>
    <p:sldId id="308" r:id="rId16"/>
    <p:sldId id="309" r:id="rId17"/>
    <p:sldId id="310" r:id="rId18"/>
    <p:sldId id="311" r:id="rId19"/>
    <p:sldId id="312" r:id="rId20"/>
    <p:sldId id="314" r:id="rId21"/>
    <p:sldId id="316" r:id="rId22"/>
    <p:sldId id="315" r:id="rId23"/>
  </p:sldIdLst>
  <p:sldSz cx="12192000" cy="6858000"/>
  <p:notesSz cx="6858000" cy="9947275"/>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2.xml"/><Relationship Id="rId8" Type="http://schemas.openxmlformats.org/officeDocument/2006/relationships/slide" Target="slides/slide1.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 Type="http://schemas.openxmlformats.org/officeDocument/2006/relationships/slideMaster" Target="slideMasters/slideMaster3.xml"/><Relationship Id="rId3" Type="http://schemas.openxmlformats.org/officeDocument/2006/relationships/slideMaster" Target="slideMasters/slideMaster2.xml"/><Relationship Id="rId29" Type="http://schemas.openxmlformats.org/officeDocument/2006/relationships/tags" Target="tags/tag530.xml"/><Relationship Id="rId28" Type="http://schemas.openxmlformats.org/officeDocument/2006/relationships/commentAuthors" Target="commentAuthors.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handoutMaster" Target="handoutMasters/handoutMaster1.xml"/><Relationship Id="rId23" Type="http://schemas.openxmlformats.org/officeDocument/2006/relationships/slide" Target="slides/slide15.xml"/><Relationship Id="rId22" Type="http://schemas.openxmlformats.org/officeDocument/2006/relationships/slide" Target="slides/slide14.xml"/><Relationship Id="rId21" Type="http://schemas.openxmlformats.org/officeDocument/2006/relationships/slide" Target="slides/slide13.xml"/><Relationship Id="rId20" Type="http://schemas.openxmlformats.org/officeDocument/2006/relationships/slide" Target="slides/slide12.xml"/><Relationship Id="rId2" Type="http://schemas.openxmlformats.org/officeDocument/2006/relationships/theme" Target="theme/theme1.xml"/><Relationship Id="rId19" Type="http://schemas.openxmlformats.org/officeDocument/2006/relationships/slide" Target="slides/slide11.xml"/><Relationship Id="rId18" Type="http://schemas.openxmlformats.org/officeDocument/2006/relationships/slide" Target="slides/slide10.xml"/><Relationship Id="rId17" Type="http://schemas.openxmlformats.org/officeDocument/2006/relationships/slide" Target="slides/slide9.xml"/><Relationship Id="rId16" Type="http://schemas.openxmlformats.org/officeDocument/2006/relationships/slide" Target="slides/slide8.xml"/><Relationship Id="rId15" Type="http://schemas.openxmlformats.org/officeDocument/2006/relationships/slide" Target="slides/slide7.xml"/><Relationship Id="rId14" Type="http://schemas.openxmlformats.org/officeDocument/2006/relationships/slide" Target="slides/slide6.xml"/><Relationship Id="rId13" Type="http://schemas.openxmlformats.org/officeDocument/2006/relationships/slide" Target="slides/slide5.xml"/><Relationship Id="rId12" Type="http://schemas.openxmlformats.org/officeDocument/2006/relationships/slide" Target="slides/slide4.xml"/><Relationship Id="rId11" Type="http://schemas.openxmlformats.org/officeDocument/2006/relationships/notesMaster" Target="notesMasters/notesMaster1.xml"/><Relationship Id="rId10" Type="http://schemas.openxmlformats.org/officeDocument/2006/relationships/slide" Target="slides/slide3.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99091"/>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99091"/>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9448185"/>
            <a:ext cx="2971800" cy="49909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9448185"/>
            <a:ext cx="2971800" cy="499090"/>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99091"/>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99091"/>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44818" y="1243409"/>
            <a:ext cx="5968365" cy="335720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787126"/>
            <a:ext cx="5486400" cy="391674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9448185"/>
            <a:ext cx="2971800" cy="49909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9448185"/>
            <a:ext cx="2971800" cy="499090"/>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87FBA69-B7CC-4FB5-995C-F38E4AC542A1}"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87FBA69-B7CC-4FB5-995C-F38E4AC542A1}"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87FBA69-B7CC-4FB5-995C-F38E4AC542A1}"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3A7A4E5-3461-47CD-8351-C5E59F91E682}"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87FBA69-B7CC-4FB5-995C-F38E4AC542A1}"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3A7A4E5-3461-47CD-8351-C5E59F91E682}"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87FBA69-B7CC-4FB5-995C-F38E4AC542A1}"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87FBA69-B7CC-4FB5-995C-F38E4AC542A1}"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image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image" Target="../media/image3.jpeg"/><Relationship Id="rId2" Type="http://schemas.openxmlformats.org/officeDocument/2006/relationships/tags" Target="../tags/tag1.xml"/><Relationship Id="rId10" Type="http://schemas.openxmlformats.org/officeDocument/2006/relationships/tags" Target="../tags/tag8.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15.xml"/><Relationship Id="rId8" Type="http://schemas.openxmlformats.org/officeDocument/2006/relationships/tags" Target="../tags/tag14.xml"/><Relationship Id="rId7" Type="http://schemas.openxmlformats.org/officeDocument/2006/relationships/tags" Target="../tags/tag13.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image" Target="../media/image3.jpeg"/><Relationship Id="rId2" Type="http://schemas.openxmlformats.org/officeDocument/2006/relationships/tags" Target="../tags/tag9.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21.xml"/><Relationship Id="rId7" Type="http://schemas.openxmlformats.org/officeDocument/2006/relationships/tags" Target="../tags/tag20.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image" Target="../media/image3.jpeg"/><Relationship Id="rId2" Type="http://schemas.openxmlformats.org/officeDocument/2006/relationships/tags" Target="../tags/tag16.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26.xml"/><Relationship Id="rId8" Type="http://schemas.openxmlformats.org/officeDocument/2006/relationships/tags" Target="../tags/tag25.xml"/><Relationship Id="rId7" Type="http://schemas.openxmlformats.org/officeDocument/2006/relationships/image" Target="../media/image5.svg"/><Relationship Id="rId6" Type="http://schemas.openxmlformats.org/officeDocument/2006/relationships/image" Target="../media/image4.png"/><Relationship Id="rId5" Type="http://schemas.openxmlformats.org/officeDocument/2006/relationships/tags" Target="../tags/tag24.xml"/><Relationship Id="rId4" Type="http://schemas.openxmlformats.org/officeDocument/2006/relationships/tags" Target="../tags/tag23.xml"/><Relationship Id="rId3" Type="http://schemas.openxmlformats.org/officeDocument/2006/relationships/image" Target="../media/image3.jpeg"/><Relationship Id="rId2" Type="http://schemas.openxmlformats.org/officeDocument/2006/relationships/tags" Target="../tags/tag22.xml"/><Relationship Id="rId13" Type="http://schemas.openxmlformats.org/officeDocument/2006/relationships/tags" Target="../tags/tag30.xml"/><Relationship Id="rId12" Type="http://schemas.openxmlformats.org/officeDocument/2006/relationships/tags" Target="../tags/tag29.xml"/><Relationship Id="rId11" Type="http://schemas.openxmlformats.org/officeDocument/2006/relationships/tags" Target="../tags/tag28.xml"/><Relationship Id="rId10" Type="http://schemas.openxmlformats.org/officeDocument/2006/relationships/tags" Target="../tags/tag27.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37.xml"/><Relationship Id="rId8" Type="http://schemas.openxmlformats.org/officeDocument/2006/relationships/tags" Target="../tags/tag36.xml"/><Relationship Id="rId7" Type="http://schemas.openxmlformats.org/officeDocument/2006/relationships/tags" Target="../tags/tag35.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image" Target="../media/image3.jpeg"/><Relationship Id="rId2" Type="http://schemas.openxmlformats.org/officeDocument/2006/relationships/tags" Target="../tags/tag31.xml"/><Relationship Id="rId10" Type="http://schemas.openxmlformats.org/officeDocument/2006/relationships/tags" Target="../tags/tag38.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45.xml"/><Relationship Id="rId8" Type="http://schemas.openxmlformats.org/officeDocument/2006/relationships/tags" Target="../tags/tag44.xml"/><Relationship Id="rId7" Type="http://schemas.openxmlformats.org/officeDocument/2006/relationships/tags" Target="../tags/tag43.xml"/><Relationship Id="rId6" Type="http://schemas.openxmlformats.org/officeDocument/2006/relationships/tags" Target="../tags/tag42.xml"/><Relationship Id="rId5" Type="http://schemas.openxmlformats.org/officeDocument/2006/relationships/tags" Target="../tags/tag41.xml"/><Relationship Id="rId4" Type="http://schemas.openxmlformats.org/officeDocument/2006/relationships/tags" Target="../tags/tag40.xml"/><Relationship Id="rId3" Type="http://schemas.openxmlformats.org/officeDocument/2006/relationships/image" Target="../media/image3.jpeg"/><Relationship Id="rId2" Type="http://schemas.openxmlformats.org/officeDocument/2006/relationships/tags" Target="../tags/tag39.xml"/><Relationship Id="rId12" Type="http://schemas.openxmlformats.org/officeDocument/2006/relationships/tags" Target="../tags/tag48.xml"/><Relationship Id="rId11" Type="http://schemas.openxmlformats.org/officeDocument/2006/relationships/tags" Target="../tags/tag47.xml"/><Relationship Id="rId10" Type="http://schemas.openxmlformats.org/officeDocument/2006/relationships/tags" Target="../tags/tag46.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54.xml"/><Relationship Id="rId7" Type="http://schemas.openxmlformats.org/officeDocument/2006/relationships/tags" Target="../tags/tag53.xml"/><Relationship Id="rId6" Type="http://schemas.openxmlformats.org/officeDocument/2006/relationships/tags" Target="../tags/tag52.xml"/><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image" Target="../media/image3.jpeg"/><Relationship Id="rId2" Type="http://schemas.openxmlformats.org/officeDocument/2006/relationships/tags" Target="../tags/tag49.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tags" Target="../tags/tag56.xml"/><Relationship Id="rId3" Type="http://schemas.openxmlformats.org/officeDocument/2006/relationships/image" Target="../media/image3.jpeg"/><Relationship Id="rId2" Type="http://schemas.openxmlformats.org/officeDocument/2006/relationships/tags" Target="../tags/tag55.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7" Type="http://schemas.openxmlformats.org/officeDocument/2006/relationships/tags" Target="../tags/tag63.xml"/><Relationship Id="rId6" Type="http://schemas.openxmlformats.org/officeDocument/2006/relationships/tags" Target="../tags/tag62.xml"/><Relationship Id="rId5" Type="http://schemas.openxmlformats.org/officeDocument/2006/relationships/tags" Target="../tags/tag61.xml"/><Relationship Id="rId4" Type="http://schemas.openxmlformats.org/officeDocument/2006/relationships/tags" Target="../tags/tag60.xml"/><Relationship Id="rId3" Type="http://schemas.openxmlformats.org/officeDocument/2006/relationships/image" Target="../media/image3.jpeg"/><Relationship Id="rId2" Type="http://schemas.openxmlformats.org/officeDocument/2006/relationships/tags" Target="../tags/tag59.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70.xml"/><Relationship Id="rId8" Type="http://schemas.openxmlformats.org/officeDocument/2006/relationships/tags" Target="../tags/tag69.xml"/><Relationship Id="rId7" Type="http://schemas.openxmlformats.org/officeDocument/2006/relationships/tags" Target="../tags/tag68.xml"/><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image" Target="../media/image3.jpeg"/><Relationship Id="rId2" Type="http://schemas.openxmlformats.org/officeDocument/2006/relationships/tags" Target="../tags/tag64.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77.xml"/><Relationship Id="rId8" Type="http://schemas.openxmlformats.org/officeDocument/2006/relationships/tags" Target="../tags/tag76.xml"/><Relationship Id="rId7" Type="http://schemas.openxmlformats.org/officeDocument/2006/relationships/tags" Target="../tags/tag75.xml"/><Relationship Id="rId6" Type="http://schemas.openxmlformats.org/officeDocument/2006/relationships/tags" Target="../tags/tag74.xml"/><Relationship Id="rId5" Type="http://schemas.openxmlformats.org/officeDocument/2006/relationships/tags" Target="../tags/tag73.xml"/><Relationship Id="rId4" Type="http://schemas.openxmlformats.org/officeDocument/2006/relationships/tags" Target="../tags/tag72.xml"/><Relationship Id="rId3" Type="http://schemas.openxmlformats.org/officeDocument/2006/relationships/image" Target="../media/image3.jpeg"/><Relationship Id="rId2" Type="http://schemas.openxmlformats.org/officeDocument/2006/relationships/tags" Target="../tags/tag71.xml"/><Relationship Id="rId10" Type="http://schemas.openxmlformats.org/officeDocument/2006/relationships/tags" Target="../tags/tag78.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93.xml"/><Relationship Id="rId8" Type="http://schemas.openxmlformats.org/officeDocument/2006/relationships/tags" Target="../tags/tag92.xml"/><Relationship Id="rId7" Type="http://schemas.openxmlformats.org/officeDocument/2006/relationships/tags" Target="../tags/tag91.xml"/><Relationship Id="rId6" Type="http://schemas.openxmlformats.org/officeDocument/2006/relationships/tags" Target="../tags/tag90.xml"/><Relationship Id="rId5" Type="http://schemas.openxmlformats.org/officeDocument/2006/relationships/tags" Target="../tags/tag89.xml"/><Relationship Id="rId4" Type="http://schemas.openxmlformats.org/officeDocument/2006/relationships/tags" Target="../tags/tag88.xml"/><Relationship Id="rId3" Type="http://schemas.openxmlformats.org/officeDocument/2006/relationships/image" Target="../media/image3.jpeg"/><Relationship Id="rId2" Type="http://schemas.openxmlformats.org/officeDocument/2006/relationships/tags" Target="../tags/tag87.xml"/><Relationship Id="rId10" Type="http://schemas.openxmlformats.org/officeDocument/2006/relationships/tags" Target="../tags/tag94.xml"/><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101.xml"/><Relationship Id="rId8" Type="http://schemas.openxmlformats.org/officeDocument/2006/relationships/tags" Target="../tags/tag100.xml"/><Relationship Id="rId7" Type="http://schemas.openxmlformats.org/officeDocument/2006/relationships/tags" Target="../tags/tag99.xml"/><Relationship Id="rId6" Type="http://schemas.openxmlformats.org/officeDocument/2006/relationships/tags" Target="../tags/tag98.xml"/><Relationship Id="rId5" Type="http://schemas.openxmlformats.org/officeDocument/2006/relationships/tags" Target="../tags/tag97.xml"/><Relationship Id="rId4" Type="http://schemas.openxmlformats.org/officeDocument/2006/relationships/tags" Target="../tags/tag96.xml"/><Relationship Id="rId3" Type="http://schemas.openxmlformats.org/officeDocument/2006/relationships/image" Target="../media/image3.jpeg"/><Relationship Id="rId2" Type="http://schemas.openxmlformats.org/officeDocument/2006/relationships/tags" Target="../tags/tag95.xml"/><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107.xml"/><Relationship Id="rId7" Type="http://schemas.openxmlformats.org/officeDocument/2006/relationships/tags" Target="../tags/tag106.xml"/><Relationship Id="rId6" Type="http://schemas.openxmlformats.org/officeDocument/2006/relationships/tags" Target="../tags/tag105.xml"/><Relationship Id="rId5" Type="http://schemas.openxmlformats.org/officeDocument/2006/relationships/tags" Target="../tags/tag104.xml"/><Relationship Id="rId4" Type="http://schemas.openxmlformats.org/officeDocument/2006/relationships/tags" Target="../tags/tag103.xml"/><Relationship Id="rId3" Type="http://schemas.openxmlformats.org/officeDocument/2006/relationships/image" Target="../media/image3.jpeg"/><Relationship Id="rId2" Type="http://schemas.openxmlformats.org/officeDocument/2006/relationships/tags" Target="../tags/tag102.xml"/><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12.xml"/><Relationship Id="rId8" Type="http://schemas.openxmlformats.org/officeDocument/2006/relationships/tags" Target="../tags/tag111.xml"/><Relationship Id="rId7" Type="http://schemas.openxmlformats.org/officeDocument/2006/relationships/image" Target="../media/image5.svg"/><Relationship Id="rId6" Type="http://schemas.openxmlformats.org/officeDocument/2006/relationships/image" Target="../media/image4.png"/><Relationship Id="rId5" Type="http://schemas.openxmlformats.org/officeDocument/2006/relationships/tags" Target="../tags/tag110.xml"/><Relationship Id="rId4" Type="http://schemas.openxmlformats.org/officeDocument/2006/relationships/tags" Target="../tags/tag109.xml"/><Relationship Id="rId3" Type="http://schemas.openxmlformats.org/officeDocument/2006/relationships/image" Target="../media/image3.jpeg"/><Relationship Id="rId2" Type="http://schemas.openxmlformats.org/officeDocument/2006/relationships/tags" Target="../tags/tag108.xml"/><Relationship Id="rId13" Type="http://schemas.openxmlformats.org/officeDocument/2006/relationships/tags" Target="../tags/tag116.xml"/><Relationship Id="rId12" Type="http://schemas.openxmlformats.org/officeDocument/2006/relationships/tags" Target="../tags/tag115.xml"/><Relationship Id="rId11" Type="http://schemas.openxmlformats.org/officeDocument/2006/relationships/tags" Target="../tags/tag114.xml"/><Relationship Id="rId10" Type="http://schemas.openxmlformats.org/officeDocument/2006/relationships/tags" Target="../tags/tag113.xml"/><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23.xml"/><Relationship Id="rId8" Type="http://schemas.openxmlformats.org/officeDocument/2006/relationships/tags" Target="../tags/tag122.xml"/><Relationship Id="rId7" Type="http://schemas.openxmlformats.org/officeDocument/2006/relationships/tags" Target="../tags/tag121.xml"/><Relationship Id="rId6" Type="http://schemas.openxmlformats.org/officeDocument/2006/relationships/tags" Target="../tags/tag120.xml"/><Relationship Id="rId5" Type="http://schemas.openxmlformats.org/officeDocument/2006/relationships/tags" Target="../tags/tag119.xml"/><Relationship Id="rId4" Type="http://schemas.openxmlformats.org/officeDocument/2006/relationships/tags" Target="../tags/tag118.xml"/><Relationship Id="rId3" Type="http://schemas.openxmlformats.org/officeDocument/2006/relationships/image" Target="../media/image3.jpeg"/><Relationship Id="rId2" Type="http://schemas.openxmlformats.org/officeDocument/2006/relationships/tags" Target="../tags/tag117.xml"/><Relationship Id="rId10" Type="http://schemas.openxmlformats.org/officeDocument/2006/relationships/tags" Target="../tags/tag124.xml"/><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131.xml"/><Relationship Id="rId8" Type="http://schemas.openxmlformats.org/officeDocument/2006/relationships/tags" Target="../tags/tag130.xml"/><Relationship Id="rId7" Type="http://schemas.openxmlformats.org/officeDocument/2006/relationships/tags" Target="../tags/tag129.xml"/><Relationship Id="rId6" Type="http://schemas.openxmlformats.org/officeDocument/2006/relationships/tags" Target="../tags/tag128.xml"/><Relationship Id="rId5" Type="http://schemas.openxmlformats.org/officeDocument/2006/relationships/tags" Target="../tags/tag127.xml"/><Relationship Id="rId4" Type="http://schemas.openxmlformats.org/officeDocument/2006/relationships/tags" Target="../tags/tag126.xml"/><Relationship Id="rId3" Type="http://schemas.openxmlformats.org/officeDocument/2006/relationships/image" Target="../media/image3.jpeg"/><Relationship Id="rId2" Type="http://schemas.openxmlformats.org/officeDocument/2006/relationships/tags" Target="../tags/tag125.xml"/><Relationship Id="rId12" Type="http://schemas.openxmlformats.org/officeDocument/2006/relationships/tags" Target="../tags/tag134.xml"/><Relationship Id="rId11" Type="http://schemas.openxmlformats.org/officeDocument/2006/relationships/tags" Target="../tags/tag133.xml"/><Relationship Id="rId10" Type="http://schemas.openxmlformats.org/officeDocument/2006/relationships/tags" Target="../tags/tag132.xml"/><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tags" Target="../tags/tag140.xml"/><Relationship Id="rId7" Type="http://schemas.openxmlformats.org/officeDocument/2006/relationships/tags" Target="../tags/tag139.xml"/><Relationship Id="rId6" Type="http://schemas.openxmlformats.org/officeDocument/2006/relationships/tags" Target="../tags/tag138.xml"/><Relationship Id="rId5" Type="http://schemas.openxmlformats.org/officeDocument/2006/relationships/tags" Target="../tags/tag137.xml"/><Relationship Id="rId4" Type="http://schemas.openxmlformats.org/officeDocument/2006/relationships/tags" Target="../tags/tag136.xml"/><Relationship Id="rId3" Type="http://schemas.openxmlformats.org/officeDocument/2006/relationships/image" Target="../media/image3.jpeg"/><Relationship Id="rId2" Type="http://schemas.openxmlformats.org/officeDocument/2006/relationships/tags" Target="../tags/tag135.xml"/><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6" Type="http://schemas.openxmlformats.org/officeDocument/2006/relationships/tags" Target="../tags/tag144.xml"/><Relationship Id="rId5" Type="http://schemas.openxmlformats.org/officeDocument/2006/relationships/tags" Target="../tags/tag143.xml"/><Relationship Id="rId4" Type="http://schemas.openxmlformats.org/officeDocument/2006/relationships/tags" Target="../tags/tag142.xml"/><Relationship Id="rId3" Type="http://schemas.openxmlformats.org/officeDocument/2006/relationships/image" Target="../media/image3.jpeg"/><Relationship Id="rId2" Type="http://schemas.openxmlformats.org/officeDocument/2006/relationships/tags" Target="../tags/tag141.xm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7" Type="http://schemas.openxmlformats.org/officeDocument/2006/relationships/tags" Target="../tags/tag149.xml"/><Relationship Id="rId6" Type="http://schemas.openxmlformats.org/officeDocument/2006/relationships/tags" Target="../tags/tag148.xml"/><Relationship Id="rId5" Type="http://schemas.openxmlformats.org/officeDocument/2006/relationships/tags" Target="../tags/tag147.xml"/><Relationship Id="rId4" Type="http://schemas.openxmlformats.org/officeDocument/2006/relationships/tags" Target="../tags/tag146.xml"/><Relationship Id="rId3" Type="http://schemas.openxmlformats.org/officeDocument/2006/relationships/image" Target="../media/image3.jpeg"/><Relationship Id="rId2" Type="http://schemas.openxmlformats.org/officeDocument/2006/relationships/tags" Target="../tags/tag145.xm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9" Type="http://schemas.openxmlformats.org/officeDocument/2006/relationships/tags" Target="../tags/tag156.xml"/><Relationship Id="rId8" Type="http://schemas.openxmlformats.org/officeDocument/2006/relationships/tags" Target="../tags/tag155.xml"/><Relationship Id="rId7" Type="http://schemas.openxmlformats.org/officeDocument/2006/relationships/tags" Target="../tags/tag154.xml"/><Relationship Id="rId6" Type="http://schemas.openxmlformats.org/officeDocument/2006/relationships/tags" Target="../tags/tag153.xml"/><Relationship Id="rId5" Type="http://schemas.openxmlformats.org/officeDocument/2006/relationships/tags" Target="../tags/tag152.xml"/><Relationship Id="rId4" Type="http://schemas.openxmlformats.org/officeDocument/2006/relationships/tags" Target="../tags/tag151.xml"/><Relationship Id="rId3" Type="http://schemas.openxmlformats.org/officeDocument/2006/relationships/image" Target="../media/image3.jpeg"/><Relationship Id="rId2" Type="http://schemas.openxmlformats.org/officeDocument/2006/relationships/tags" Target="../tags/tag150.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9" Type="http://schemas.openxmlformats.org/officeDocument/2006/relationships/tags" Target="../tags/tag163.xml"/><Relationship Id="rId8" Type="http://schemas.openxmlformats.org/officeDocument/2006/relationships/tags" Target="../tags/tag162.xml"/><Relationship Id="rId7" Type="http://schemas.openxmlformats.org/officeDocument/2006/relationships/tags" Target="../tags/tag161.xml"/><Relationship Id="rId6" Type="http://schemas.openxmlformats.org/officeDocument/2006/relationships/tags" Target="../tags/tag160.xml"/><Relationship Id="rId5" Type="http://schemas.openxmlformats.org/officeDocument/2006/relationships/tags" Target="../tags/tag159.xml"/><Relationship Id="rId4" Type="http://schemas.openxmlformats.org/officeDocument/2006/relationships/tags" Target="../tags/tag158.xml"/><Relationship Id="rId3" Type="http://schemas.openxmlformats.org/officeDocument/2006/relationships/image" Target="../media/image3.jpeg"/><Relationship Id="rId2" Type="http://schemas.openxmlformats.org/officeDocument/2006/relationships/tags" Target="../tags/tag157.xml"/><Relationship Id="rId10" Type="http://schemas.openxmlformats.org/officeDocument/2006/relationships/tags" Target="../tags/tag164.xml"/><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9" Type="http://schemas.openxmlformats.org/officeDocument/2006/relationships/tags" Target="../tags/tag179.xml"/><Relationship Id="rId8" Type="http://schemas.openxmlformats.org/officeDocument/2006/relationships/tags" Target="../tags/tag178.xml"/><Relationship Id="rId7" Type="http://schemas.openxmlformats.org/officeDocument/2006/relationships/tags" Target="../tags/tag177.xml"/><Relationship Id="rId6" Type="http://schemas.openxmlformats.org/officeDocument/2006/relationships/tags" Target="../tags/tag176.xml"/><Relationship Id="rId5" Type="http://schemas.openxmlformats.org/officeDocument/2006/relationships/tags" Target="../tags/tag175.xml"/><Relationship Id="rId4" Type="http://schemas.openxmlformats.org/officeDocument/2006/relationships/tags" Target="../tags/tag174.xml"/><Relationship Id="rId3" Type="http://schemas.openxmlformats.org/officeDocument/2006/relationships/image" Target="../media/image3.jpeg"/><Relationship Id="rId2" Type="http://schemas.openxmlformats.org/officeDocument/2006/relationships/tags" Target="../tags/tag173.xml"/><Relationship Id="rId10" Type="http://schemas.openxmlformats.org/officeDocument/2006/relationships/tags" Target="../tags/tag180.xml"/><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9" Type="http://schemas.openxmlformats.org/officeDocument/2006/relationships/tags" Target="../tags/tag187.xml"/><Relationship Id="rId8" Type="http://schemas.openxmlformats.org/officeDocument/2006/relationships/tags" Target="../tags/tag186.xml"/><Relationship Id="rId7" Type="http://schemas.openxmlformats.org/officeDocument/2006/relationships/tags" Target="../tags/tag185.xml"/><Relationship Id="rId6" Type="http://schemas.openxmlformats.org/officeDocument/2006/relationships/tags" Target="../tags/tag184.xml"/><Relationship Id="rId5" Type="http://schemas.openxmlformats.org/officeDocument/2006/relationships/tags" Target="../tags/tag183.xml"/><Relationship Id="rId4" Type="http://schemas.openxmlformats.org/officeDocument/2006/relationships/tags" Target="../tags/tag182.xml"/><Relationship Id="rId3" Type="http://schemas.openxmlformats.org/officeDocument/2006/relationships/image" Target="../media/image3.jpeg"/><Relationship Id="rId2" Type="http://schemas.openxmlformats.org/officeDocument/2006/relationships/tags" Target="../tags/tag181.xml"/><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8" Type="http://schemas.openxmlformats.org/officeDocument/2006/relationships/tags" Target="../tags/tag193.xml"/><Relationship Id="rId7" Type="http://schemas.openxmlformats.org/officeDocument/2006/relationships/tags" Target="../tags/tag192.xml"/><Relationship Id="rId6" Type="http://schemas.openxmlformats.org/officeDocument/2006/relationships/tags" Target="../tags/tag191.xml"/><Relationship Id="rId5" Type="http://schemas.openxmlformats.org/officeDocument/2006/relationships/tags" Target="../tags/tag190.xml"/><Relationship Id="rId4" Type="http://schemas.openxmlformats.org/officeDocument/2006/relationships/tags" Target="../tags/tag189.xml"/><Relationship Id="rId3" Type="http://schemas.openxmlformats.org/officeDocument/2006/relationships/image" Target="../media/image3.jpeg"/><Relationship Id="rId2" Type="http://schemas.openxmlformats.org/officeDocument/2006/relationships/tags" Target="../tags/tag188.xml"/><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9" Type="http://schemas.openxmlformats.org/officeDocument/2006/relationships/tags" Target="../tags/tag198.xml"/><Relationship Id="rId8" Type="http://schemas.openxmlformats.org/officeDocument/2006/relationships/tags" Target="../tags/tag197.xml"/><Relationship Id="rId7" Type="http://schemas.openxmlformats.org/officeDocument/2006/relationships/image" Target="../media/image5.svg"/><Relationship Id="rId6" Type="http://schemas.openxmlformats.org/officeDocument/2006/relationships/image" Target="../media/image4.png"/><Relationship Id="rId5" Type="http://schemas.openxmlformats.org/officeDocument/2006/relationships/tags" Target="../tags/tag196.xml"/><Relationship Id="rId4" Type="http://schemas.openxmlformats.org/officeDocument/2006/relationships/tags" Target="../tags/tag195.xml"/><Relationship Id="rId3" Type="http://schemas.openxmlformats.org/officeDocument/2006/relationships/image" Target="../media/image3.jpeg"/><Relationship Id="rId2" Type="http://schemas.openxmlformats.org/officeDocument/2006/relationships/tags" Target="../tags/tag194.xml"/><Relationship Id="rId13" Type="http://schemas.openxmlformats.org/officeDocument/2006/relationships/tags" Target="../tags/tag202.xml"/><Relationship Id="rId12" Type="http://schemas.openxmlformats.org/officeDocument/2006/relationships/tags" Target="../tags/tag201.xml"/><Relationship Id="rId11" Type="http://schemas.openxmlformats.org/officeDocument/2006/relationships/tags" Target="../tags/tag200.xml"/><Relationship Id="rId10" Type="http://schemas.openxmlformats.org/officeDocument/2006/relationships/tags" Target="../tags/tag199.xml"/><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9" Type="http://schemas.openxmlformats.org/officeDocument/2006/relationships/tags" Target="../tags/tag209.xml"/><Relationship Id="rId8" Type="http://schemas.openxmlformats.org/officeDocument/2006/relationships/tags" Target="../tags/tag208.xml"/><Relationship Id="rId7" Type="http://schemas.openxmlformats.org/officeDocument/2006/relationships/tags" Target="../tags/tag207.xml"/><Relationship Id="rId6" Type="http://schemas.openxmlformats.org/officeDocument/2006/relationships/tags" Target="../tags/tag206.xml"/><Relationship Id="rId5" Type="http://schemas.openxmlformats.org/officeDocument/2006/relationships/tags" Target="../tags/tag205.xml"/><Relationship Id="rId4" Type="http://schemas.openxmlformats.org/officeDocument/2006/relationships/tags" Target="../tags/tag204.xml"/><Relationship Id="rId3" Type="http://schemas.openxmlformats.org/officeDocument/2006/relationships/image" Target="../media/image3.jpeg"/><Relationship Id="rId2" Type="http://schemas.openxmlformats.org/officeDocument/2006/relationships/tags" Target="../tags/tag203.xml"/><Relationship Id="rId10" Type="http://schemas.openxmlformats.org/officeDocument/2006/relationships/tags" Target="../tags/tag210.xml"/><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9" Type="http://schemas.openxmlformats.org/officeDocument/2006/relationships/tags" Target="../tags/tag217.xml"/><Relationship Id="rId8" Type="http://schemas.openxmlformats.org/officeDocument/2006/relationships/tags" Target="../tags/tag216.xml"/><Relationship Id="rId7" Type="http://schemas.openxmlformats.org/officeDocument/2006/relationships/tags" Target="../tags/tag215.xml"/><Relationship Id="rId6" Type="http://schemas.openxmlformats.org/officeDocument/2006/relationships/tags" Target="../tags/tag214.xml"/><Relationship Id="rId5" Type="http://schemas.openxmlformats.org/officeDocument/2006/relationships/tags" Target="../tags/tag213.xml"/><Relationship Id="rId4" Type="http://schemas.openxmlformats.org/officeDocument/2006/relationships/tags" Target="../tags/tag212.xml"/><Relationship Id="rId3" Type="http://schemas.openxmlformats.org/officeDocument/2006/relationships/image" Target="../media/image3.jpeg"/><Relationship Id="rId2" Type="http://schemas.openxmlformats.org/officeDocument/2006/relationships/tags" Target="../tags/tag211.xml"/><Relationship Id="rId12" Type="http://schemas.openxmlformats.org/officeDocument/2006/relationships/tags" Target="../tags/tag220.xml"/><Relationship Id="rId11" Type="http://schemas.openxmlformats.org/officeDocument/2006/relationships/tags" Target="../tags/tag219.xml"/><Relationship Id="rId10" Type="http://schemas.openxmlformats.org/officeDocument/2006/relationships/tags" Target="../tags/tag218.xml"/><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8" Type="http://schemas.openxmlformats.org/officeDocument/2006/relationships/tags" Target="../tags/tag226.xml"/><Relationship Id="rId7" Type="http://schemas.openxmlformats.org/officeDocument/2006/relationships/tags" Target="../tags/tag225.xml"/><Relationship Id="rId6" Type="http://schemas.openxmlformats.org/officeDocument/2006/relationships/tags" Target="../tags/tag224.xml"/><Relationship Id="rId5" Type="http://schemas.openxmlformats.org/officeDocument/2006/relationships/tags" Target="../tags/tag223.xml"/><Relationship Id="rId4" Type="http://schemas.openxmlformats.org/officeDocument/2006/relationships/tags" Target="../tags/tag222.xml"/><Relationship Id="rId3" Type="http://schemas.openxmlformats.org/officeDocument/2006/relationships/image" Target="../media/image3.jpeg"/><Relationship Id="rId2" Type="http://schemas.openxmlformats.org/officeDocument/2006/relationships/tags" Target="../tags/tag221.xml"/><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6" Type="http://schemas.openxmlformats.org/officeDocument/2006/relationships/tags" Target="../tags/tag230.xml"/><Relationship Id="rId5" Type="http://schemas.openxmlformats.org/officeDocument/2006/relationships/tags" Target="../tags/tag229.xml"/><Relationship Id="rId4" Type="http://schemas.openxmlformats.org/officeDocument/2006/relationships/tags" Target="../tags/tag228.xml"/><Relationship Id="rId3" Type="http://schemas.openxmlformats.org/officeDocument/2006/relationships/image" Target="../media/image3.jpeg"/><Relationship Id="rId2" Type="http://schemas.openxmlformats.org/officeDocument/2006/relationships/tags" Target="../tags/tag227.xml"/><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7" Type="http://schemas.openxmlformats.org/officeDocument/2006/relationships/tags" Target="../tags/tag235.xml"/><Relationship Id="rId6" Type="http://schemas.openxmlformats.org/officeDocument/2006/relationships/tags" Target="../tags/tag234.xml"/><Relationship Id="rId5" Type="http://schemas.openxmlformats.org/officeDocument/2006/relationships/tags" Target="../tags/tag233.xml"/><Relationship Id="rId4" Type="http://schemas.openxmlformats.org/officeDocument/2006/relationships/tags" Target="../tags/tag232.xml"/><Relationship Id="rId3" Type="http://schemas.openxmlformats.org/officeDocument/2006/relationships/image" Target="../media/image3.jpeg"/><Relationship Id="rId2" Type="http://schemas.openxmlformats.org/officeDocument/2006/relationships/tags" Target="../tags/tag231.xml"/><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9" Type="http://schemas.openxmlformats.org/officeDocument/2006/relationships/tags" Target="../tags/tag242.xml"/><Relationship Id="rId8" Type="http://schemas.openxmlformats.org/officeDocument/2006/relationships/tags" Target="../tags/tag241.xml"/><Relationship Id="rId7" Type="http://schemas.openxmlformats.org/officeDocument/2006/relationships/tags" Target="../tags/tag240.xml"/><Relationship Id="rId6" Type="http://schemas.openxmlformats.org/officeDocument/2006/relationships/tags" Target="../tags/tag239.xml"/><Relationship Id="rId5" Type="http://schemas.openxmlformats.org/officeDocument/2006/relationships/tags" Target="../tags/tag238.xml"/><Relationship Id="rId4" Type="http://schemas.openxmlformats.org/officeDocument/2006/relationships/tags" Target="../tags/tag237.xml"/><Relationship Id="rId3" Type="http://schemas.openxmlformats.org/officeDocument/2006/relationships/image" Target="../media/image3.jpeg"/><Relationship Id="rId2" Type="http://schemas.openxmlformats.org/officeDocument/2006/relationships/tags" Target="../tags/tag236.xml"/><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9" Type="http://schemas.openxmlformats.org/officeDocument/2006/relationships/tags" Target="../tags/tag249.xml"/><Relationship Id="rId8" Type="http://schemas.openxmlformats.org/officeDocument/2006/relationships/tags" Target="../tags/tag248.xml"/><Relationship Id="rId7" Type="http://schemas.openxmlformats.org/officeDocument/2006/relationships/tags" Target="../tags/tag247.xml"/><Relationship Id="rId6" Type="http://schemas.openxmlformats.org/officeDocument/2006/relationships/tags" Target="../tags/tag246.xml"/><Relationship Id="rId5" Type="http://schemas.openxmlformats.org/officeDocument/2006/relationships/tags" Target="../tags/tag245.xml"/><Relationship Id="rId4" Type="http://schemas.openxmlformats.org/officeDocument/2006/relationships/tags" Target="../tags/tag244.xml"/><Relationship Id="rId3" Type="http://schemas.openxmlformats.org/officeDocument/2006/relationships/image" Target="../media/image3.jpeg"/><Relationship Id="rId2" Type="http://schemas.openxmlformats.org/officeDocument/2006/relationships/tags" Target="../tags/tag243.xml"/><Relationship Id="rId10" Type="http://schemas.openxmlformats.org/officeDocument/2006/relationships/tags" Target="../tags/tag250.xml"/><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9" Type="http://schemas.openxmlformats.org/officeDocument/2006/relationships/tags" Target="../tags/tag265.xml"/><Relationship Id="rId8" Type="http://schemas.openxmlformats.org/officeDocument/2006/relationships/tags" Target="../tags/tag264.xml"/><Relationship Id="rId7" Type="http://schemas.openxmlformats.org/officeDocument/2006/relationships/tags" Target="../tags/tag263.xml"/><Relationship Id="rId6" Type="http://schemas.openxmlformats.org/officeDocument/2006/relationships/tags" Target="../tags/tag262.xml"/><Relationship Id="rId5" Type="http://schemas.openxmlformats.org/officeDocument/2006/relationships/tags" Target="../tags/tag261.xml"/><Relationship Id="rId4" Type="http://schemas.openxmlformats.org/officeDocument/2006/relationships/tags" Target="../tags/tag260.xml"/><Relationship Id="rId3" Type="http://schemas.openxmlformats.org/officeDocument/2006/relationships/image" Target="../media/image3.jpeg"/><Relationship Id="rId2" Type="http://schemas.openxmlformats.org/officeDocument/2006/relationships/tags" Target="../tags/tag259.xml"/><Relationship Id="rId10" Type="http://schemas.openxmlformats.org/officeDocument/2006/relationships/tags" Target="../tags/tag266.xml"/><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9" Type="http://schemas.openxmlformats.org/officeDocument/2006/relationships/tags" Target="../tags/tag273.xml"/><Relationship Id="rId8" Type="http://schemas.openxmlformats.org/officeDocument/2006/relationships/tags" Target="../tags/tag272.xml"/><Relationship Id="rId7" Type="http://schemas.openxmlformats.org/officeDocument/2006/relationships/tags" Target="../tags/tag271.xml"/><Relationship Id="rId6" Type="http://schemas.openxmlformats.org/officeDocument/2006/relationships/tags" Target="../tags/tag270.xml"/><Relationship Id="rId5" Type="http://schemas.openxmlformats.org/officeDocument/2006/relationships/tags" Target="../tags/tag269.xml"/><Relationship Id="rId4" Type="http://schemas.openxmlformats.org/officeDocument/2006/relationships/tags" Target="../tags/tag268.xml"/><Relationship Id="rId3" Type="http://schemas.openxmlformats.org/officeDocument/2006/relationships/image" Target="../media/image3.jpeg"/><Relationship Id="rId2" Type="http://schemas.openxmlformats.org/officeDocument/2006/relationships/tags" Target="../tags/tag267.xml"/><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8" Type="http://schemas.openxmlformats.org/officeDocument/2006/relationships/tags" Target="../tags/tag279.xml"/><Relationship Id="rId7" Type="http://schemas.openxmlformats.org/officeDocument/2006/relationships/tags" Target="../tags/tag278.xml"/><Relationship Id="rId6" Type="http://schemas.openxmlformats.org/officeDocument/2006/relationships/tags" Target="../tags/tag277.xml"/><Relationship Id="rId5" Type="http://schemas.openxmlformats.org/officeDocument/2006/relationships/tags" Target="../tags/tag276.xml"/><Relationship Id="rId4" Type="http://schemas.openxmlformats.org/officeDocument/2006/relationships/tags" Target="../tags/tag275.xml"/><Relationship Id="rId3" Type="http://schemas.openxmlformats.org/officeDocument/2006/relationships/image" Target="../media/image3.jpeg"/><Relationship Id="rId2" Type="http://schemas.openxmlformats.org/officeDocument/2006/relationships/tags" Target="../tags/tag274.xml"/><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9" Type="http://schemas.openxmlformats.org/officeDocument/2006/relationships/tags" Target="../tags/tag284.xml"/><Relationship Id="rId8" Type="http://schemas.openxmlformats.org/officeDocument/2006/relationships/tags" Target="../tags/tag283.xml"/><Relationship Id="rId7" Type="http://schemas.openxmlformats.org/officeDocument/2006/relationships/image" Target="../media/image5.svg"/><Relationship Id="rId6" Type="http://schemas.openxmlformats.org/officeDocument/2006/relationships/image" Target="../media/image4.png"/><Relationship Id="rId5" Type="http://schemas.openxmlformats.org/officeDocument/2006/relationships/tags" Target="../tags/tag282.xml"/><Relationship Id="rId4" Type="http://schemas.openxmlformats.org/officeDocument/2006/relationships/tags" Target="../tags/tag281.xml"/><Relationship Id="rId3" Type="http://schemas.openxmlformats.org/officeDocument/2006/relationships/image" Target="../media/image3.jpeg"/><Relationship Id="rId2" Type="http://schemas.openxmlformats.org/officeDocument/2006/relationships/tags" Target="../tags/tag280.xml"/><Relationship Id="rId13" Type="http://schemas.openxmlformats.org/officeDocument/2006/relationships/tags" Target="../tags/tag288.xml"/><Relationship Id="rId12" Type="http://schemas.openxmlformats.org/officeDocument/2006/relationships/tags" Target="../tags/tag287.xml"/><Relationship Id="rId11" Type="http://schemas.openxmlformats.org/officeDocument/2006/relationships/tags" Target="../tags/tag286.xml"/><Relationship Id="rId10" Type="http://schemas.openxmlformats.org/officeDocument/2006/relationships/tags" Target="../tags/tag285.xml"/><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9" Type="http://schemas.openxmlformats.org/officeDocument/2006/relationships/tags" Target="../tags/tag295.xml"/><Relationship Id="rId8" Type="http://schemas.openxmlformats.org/officeDocument/2006/relationships/tags" Target="../tags/tag294.xml"/><Relationship Id="rId7" Type="http://schemas.openxmlformats.org/officeDocument/2006/relationships/tags" Target="../tags/tag293.xml"/><Relationship Id="rId6" Type="http://schemas.openxmlformats.org/officeDocument/2006/relationships/tags" Target="../tags/tag292.xml"/><Relationship Id="rId5" Type="http://schemas.openxmlformats.org/officeDocument/2006/relationships/tags" Target="../tags/tag291.xml"/><Relationship Id="rId4" Type="http://schemas.openxmlformats.org/officeDocument/2006/relationships/tags" Target="../tags/tag290.xml"/><Relationship Id="rId3" Type="http://schemas.openxmlformats.org/officeDocument/2006/relationships/image" Target="../media/image3.jpeg"/><Relationship Id="rId2" Type="http://schemas.openxmlformats.org/officeDocument/2006/relationships/tags" Target="../tags/tag289.xml"/><Relationship Id="rId10" Type="http://schemas.openxmlformats.org/officeDocument/2006/relationships/tags" Target="../tags/tag296.xml"/><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9" Type="http://schemas.openxmlformats.org/officeDocument/2006/relationships/tags" Target="../tags/tag303.xml"/><Relationship Id="rId8" Type="http://schemas.openxmlformats.org/officeDocument/2006/relationships/tags" Target="../tags/tag302.xml"/><Relationship Id="rId7" Type="http://schemas.openxmlformats.org/officeDocument/2006/relationships/tags" Target="../tags/tag301.xml"/><Relationship Id="rId6" Type="http://schemas.openxmlformats.org/officeDocument/2006/relationships/tags" Target="../tags/tag300.xml"/><Relationship Id="rId5" Type="http://schemas.openxmlformats.org/officeDocument/2006/relationships/tags" Target="../tags/tag299.xml"/><Relationship Id="rId4" Type="http://schemas.openxmlformats.org/officeDocument/2006/relationships/tags" Target="../tags/tag298.xml"/><Relationship Id="rId3" Type="http://schemas.openxmlformats.org/officeDocument/2006/relationships/image" Target="../media/image3.jpeg"/><Relationship Id="rId2" Type="http://schemas.openxmlformats.org/officeDocument/2006/relationships/tags" Target="../tags/tag297.xml"/><Relationship Id="rId12" Type="http://schemas.openxmlformats.org/officeDocument/2006/relationships/tags" Target="../tags/tag306.xml"/><Relationship Id="rId11" Type="http://schemas.openxmlformats.org/officeDocument/2006/relationships/tags" Target="../tags/tag305.xml"/><Relationship Id="rId10" Type="http://schemas.openxmlformats.org/officeDocument/2006/relationships/tags" Target="../tags/tag304.xml"/><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8" Type="http://schemas.openxmlformats.org/officeDocument/2006/relationships/tags" Target="../tags/tag312.xml"/><Relationship Id="rId7" Type="http://schemas.openxmlformats.org/officeDocument/2006/relationships/tags" Target="../tags/tag311.xml"/><Relationship Id="rId6" Type="http://schemas.openxmlformats.org/officeDocument/2006/relationships/tags" Target="../tags/tag310.xml"/><Relationship Id="rId5" Type="http://schemas.openxmlformats.org/officeDocument/2006/relationships/tags" Target="../tags/tag309.xml"/><Relationship Id="rId4" Type="http://schemas.openxmlformats.org/officeDocument/2006/relationships/tags" Target="../tags/tag308.xml"/><Relationship Id="rId3" Type="http://schemas.openxmlformats.org/officeDocument/2006/relationships/image" Target="../media/image3.jpeg"/><Relationship Id="rId2" Type="http://schemas.openxmlformats.org/officeDocument/2006/relationships/tags" Target="../tags/tag307.xml"/><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6" Type="http://schemas.openxmlformats.org/officeDocument/2006/relationships/tags" Target="../tags/tag316.xml"/><Relationship Id="rId5" Type="http://schemas.openxmlformats.org/officeDocument/2006/relationships/tags" Target="../tags/tag315.xml"/><Relationship Id="rId4" Type="http://schemas.openxmlformats.org/officeDocument/2006/relationships/tags" Target="../tags/tag314.xml"/><Relationship Id="rId3" Type="http://schemas.openxmlformats.org/officeDocument/2006/relationships/image" Target="../media/image3.jpeg"/><Relationship Id="rId2" Type="http://schemas.openxmlformats.org/officeDocument/2006/relationships/tags" Target="../tags/tag313.xml"/><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7" Type="http://schemas.openxmlformats.org/officeDocument/2006/relationships/tags" Target="../tags/tag321.xml"/><Relationship Id="rId6" Type="http://schemas.openxmlformats.org/officeDocument/2006/relationships/tags" Target="../tags/tag320.xml"/><Relationship Id="rId5" Type="http://schemas.openxmlformats.org/officeDocument/2006/relationships/tags" Target="../tags/tag319.xml"/><Relationship Id="rId4" Type="http://schemas.openxmlformats.org/officeDocument/2006/relationships/tags" Target="../tags/tag318.xml"/><Relationship Id="rId3" Type="http://schemas.openxmlformats.org/officeDocument/2006/relationships/image" Target="../media/image3.jpeg"/><Relationship Id="rId2" Type="http://schemas.openxmlformats.org/officeDocument/2006/relationships/tags" Target="../tags/tag317.xml"/><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9" Type="http://schemas.openxmlformats.org/officeDocument/2006/relationships/tags" Target="../tags/tag328.xml"/><Relationship Id="rId8" Type="http://schemas.openxmlformats.org/officeDocument/2006/relationships/tags" Target="../tags/tag327.xml"/><Relationship Id="rId7" Type="http://schemas.openxmlformats.org/officeDocument/2006/relationships/tags" Target="../tags/tag326.xml"/><Relationship Id="rId6" Type="http://schemas.openxmlformats.org/officeDocument/2006/relationships/tags" Target="../tags/tag325.xml"/><Relationship Id="rId5" Type="http://schemas.openxmlformats.org/officeDocument/2006/relationships/tags" Target="../tags/tag324.xml"/><Relationship Id="rId4" Type="http://schemas.openxmlformats.org/officeDocument/2006/relationships/tags" Target="../tags/tag323.xml"/><Relationship Id="rId3" Type="http://schemas.openxmlformats.org/officeDocument/2006/relationships/image" Target="../media/image3.jpeg"/><Relationship Id="rId2" Type="http://schemas.openxmlformats.org/officeDocument/2006/relationships/tags" Target="../tags/tag322.xml"/><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9" Type="http://schemas.openxmlformats.org/officeDocument/2006/relationships/tags" Target="../tags/tag335.xml"/><Relationship Id="rId8" Type="http://schemas.openxmlformats.org/officeDocument/2006/relationships/tags" Target="../tags/tag334.xml"/><Relationship Id="rId7" Type="http://schemas.openxmlformats.org/officeDocument/2006/relationships/tags" Target="../tags/tag333.xml"/><Relationship Id="rId6" Type="http://schemas.openxmlformats.org/officeDocument/2006/relationships/tags" Target="../tags/tag332.xml"/><Relationship Id="rId5" Type="http://schemas.openxmlformats.org/officeDocument/2006/relationships/tags" Target="../tags/tag331.xml"/><Relationship Id="rId4" Type="http://schemas.openxmlformats.org/officeDocument/2006/relationships/tags" Target="../tags/tag330.xml"/><Relationship Id="rId3" Type="http://schemas.openxmlformats.org/officeDocument/2006/relationships/image" Target="../media/image3.jpeg"/><Relationship Id="rId2" Type="http://schemas.openxmlformats.org/officeDocument/2006/relationships/tags" Target="../tags/tag329.xml"/><Relationship Id="rId10" Type="http://schemas.openxmlformats.org/officeDocument/2006/relationships/tags" Target="../tags/tag336.xml"/><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9" Type="http://schemas.openxmlformats.org/officeDocument/2006/relationships/tags" Target="../tags/tag351.xml"/><Relationship Id="rId8" Type="http://schemas.openxmlformats.org/officeDocument/2006/relationships/tags" Target="../tags/tag350.xml"/><Relationship Id="rId7" Type="http://schemas.openxmlformats.org/officeDocument/2006/relationships/tags" Target="../tags/tag349.xml"/><Relationship Id="rId6" Type="http://schemas.openxmlformats.org/officeDocument/2006/relationships/tags" Target="../tags/tag348.xml"/><Relationship Id="rId5" Type="http://schemas.openxmlformats.org/officeDocument/2006/relationships/tags" Target="../tags/tag347.xml"/><Relationship Id="rId4" Type="http://schemas.openxmlformats.org/officeDocument/2006/relationships/tags" Target="../tags/tag346.xml"/><Relationship Id="rId3" Type="http://schemas.openxmlformats.org/officeDocument/2006/relationships/image" Target="../media/image3.jpeg"/><Relationship Id="rId2" Type="http://schemas.openxmlformats.org/officeDocument/2006/relationships/tags" Target="../tags/tag345.xml"/><Relationship Id="rId10" Type="http://schemas.openxmlformats.org/officeDocument/2006/relationships/tags" Target="../tags/tag352.xml"/><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9" Type="http://schemas.openxmlformats.org/officeDocument/2006/relationships/tags" Target="../tags/tag359.xml"/><Relationship Id="rId8" Type="http://schemas.openxmlformats.org/officeDocument/2006/relationships/tags" Target="../tags/tag358.xml"/><Relationship Id="rId7" Type="http://schemas.openxmlformats.org/officeDocument/2006/relationships/tags" Target="../tags/tag357.xml"/><Relationship Id="rId6" Type="http://schemas.openxmlformats.org/officeDocument/2006/relationships/tags" Target="../tags/tag356.xml"/><Relationship Id="rId5" Type="http://schemas.openxmlformats.org/officeDocument/2006/relationships/tags" Target="../tags/tag355.xml"/><Relationship Id="rId4" Type="http://schemas.openxmlformats.org/officeDocument/2006/relationships/tags" Target="../tags/tag354.xml"/><Relationship Id="rId3" Type="http://schemas.openxmlformats.org/officeDocument/2006/relationships/image" Target="../media/image3.jpeg"/><Relationship Id="rId2" Type="http://schemas.openxmlformats.org/officeDocument/2006/relationships/tags" Target="../tags/tag353.xml"/><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8" Type="http://schemas.openxmlformats.org/officeDocument/2006/relationships/tags" Target="../tags/tag365.xml"/><Relationship Id="rId7" Type="http://schemas.openxmlformats.org/officeDocument/2006/relationships/tags" Target="../tags/tag364.xml"/><Relationship Id="rId6" Type="http://schemas.openxmlformats.org/officeDocument/2006/relationships/tags" Target="../tags/tag363.xml"/><Relationship Id="rId5" Type="http://schemas.openxmlformats.org/officeDocument/2006/relationships/tags" Target="../tags/tag362.xml"/><Relationship Id="rId4" Type="http://schemas.openxmlformats.org/officeDocument/2006/relationships/tags" Target="../tags/tag361.xml"/><Relationship Id="rId3" Type="http://schemas.openxmlformats.org/officeDocument/2006/relationships/image" Target="../media/image3.jpeg"/><Relationship Id="rId2" Type="http://schemas.openxmlformats.org/officeDocument/2006/relationships/tags" Target="../tags/tag360.xml"/><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9" Type="http://schemas.openxmlformats.org/officeDocument/2006/relationships/tags" Target="../tags/tag370.xml"/><Relationship Id="rId8" Type="http://schemas.openxmlformats.org/officeDocument/2006/relationships/tags" Target="../tags/tag369.xml"/><Relationship Id="rId7" Type="http://schemas.openxmlformats.org/officeDocument/2006/relationships/image" Target="../media/image5.svg"/><Relationship Id="rId6" Type="http://schemas.openxmlformats.org/officeDocument/2006/relationships/image" Target="../media/image4.png"/><Relationship Id="rId5" Type="http://schemas.openxmlformats.org/officeDocument/2006/relationships/tags" Target="../tags/tag368.xml"/><Relationship Id="rId4" Type="http://schemas.openxmlformats.org/officeDocument/2006/relationships/tags" Target="../tags/tag367.xml"/><Relationship Id="rId3" Type="http://schemas.openxmlformats.org/officeDocument/2006/relationships/image" Target="../media/image3.jpeg"/><Relationship Id="rId2" Type="http://schemas.openxmlformats.org/officeDocument/2006/relationships/tags" Target="../tags/tag366.xml"/><Relationship Id="rId13" Type="http://schemas.openxmlformats.org/officeDocument/2006/relationships/tags" Target="../tags/tag374.xml"/><Relationship Id="rId12" Type="http://schemas.openxmlformats.org/officeDocument/2006/relationships/tags" Target="../tags/tag373.xml"/><Relationship Id="rId11" Type="http://schemas.openxmlformats.org/officeDocument/2006/relationships/tags" Target="../tags/tag372.xml"/><Relationship Id="rId10" Type="http://schemas.openxmlformats.org/officeDocument/2006/relationships/tags" Target="../tags/tag371.xml"/><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9" Type="http://schemas.openxmlformats.org/officeDocument/2006/relationships/tags" Target="../tags/tag381.xml"/><Relationship Id="rId8" Type="http://schemas.openxmlformats.org/officeDocument/2006/relationships/tags" Target="../tags/tag380.xml"/><Relationship Id="rId7" Type="http://schemas.openxmlformats.org/officeDocument/2006/relationships/tags" Target="../tags/tag379.xml"/><Relationship Id="rId6" Type="http://schemas.openxmlformats.org/officeDocument/2006/relationships/tags" Target="../tags/tag378.xml"/><Relationship Id="rId5" Type="http://schemas.openxmlformats.org/officeDocument/2006/relationships/tags" Target="../tags/tag377.xml"/><Relationship Id="rId4" Type="http://schemas.openxmlformats.org/officeDocument/2006/relationships/tags" Target="../tags/tag376.xml"/><Relationship Id="rId3" Type="http://schemas.openxmlformats.org/officeDocument/2006/relationships/image" Target="../media/image3.jpeg"/><Relationship Id="rId2" Type="http://schemas.openxmlformats.org/officeDocument/2006/relationships/tags" Target="../tags/tag375.xml"/><Relationship Id="rId10" Type="http://schemas.openxmlformats.org/officeDocument/2006/relationships/tags" Target="../tags/tag382.xml"/><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9" Type="http://schemas.openxmlformats.org/officeDocument/2006/relationships/tags" Target="../tags/tag389.xml"/><Relationship Id="rId8" Type="http://schemas.openxmlformats.org/officeDocument/2006/relationships/tags" Target="../tags/tag388.xml"/><Relationship Id="rId7" Type="http://schemas.openxmlformats.org/officeDocument/2006/relationships/tags" Target="../tags/tag387.xml"/><Relationship Id="rId6" Type="http://schemas.openxmlformats.org/officeDocument/2006/relationships/tags" Target="../tags/tag386.xml"/><Relationship Id="rId5" Type="http://schemas.openxmlformats.org/officeDocument/2006/relationships/tags" Target="../tags/tag385.xml"/><Relationship Id="rId4" Type="http://schemas.openxmlformats.org/officeDocument/2006/relationships/tags" Target="../tags/tag384.xml"/><Relationship Id="rId3" Type="http://schemas.openxmlformats.org/officeDocument/2006/relationships/image" Target="../media/image3.jpeg"/><Relationship Id="rId2" Type="http://schemas.openxmlformats.org/officeDocument/2006/relationships/tags" Target="../tags/tag383.xml"/><Relationship Id="rId12" Type="http://schemas.openxmlformats.org/officeDocument/2006/relationships/tags" Target="../tags/tag392.xml"/><Relationship Id="rId11" Type="http://schemas.openxmlformats.org/officeDocument/2006/relationships/tags" Target="../tags/tag391.xml"/><Relationship Id="rId10" Type="http://schemas.openxmlformats.org/officeDocument/2006/relationships/tags" Target="../tags/tag390.xml"/><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8" Type="http://schemas.openxmlformats.org/officeDocument/2006/relationships/tags" Target="../tags/tag398.xml"/><Relationship Id="rId7" Type="http://schemas.openxmlformats.org/officeDocument/2006/relationships/tags" Target="../tags/tag397.xml"/><Relationship Id="rId6" Type="http://schemas.openxmlformats.org/officeDocument/2006/relationships/tags" Target="../tags/tag396.xml"/><Relationship Id="rId5" Type="http://schemas.openxmlformats.org/officeDocument/2006/relationships/tags" Target="../tags/tag395.xml"/><Relationship Id="rId4" Type="http://schemas.openxmlformats.org/officeDocument/2006/relationships/tags" Target="../tags/tag394.xml"/><Relationship Id="rId3" Type="http://schemas.openxmlformats.org/officeDocument/2006/relationships/image" Target="../media/image3.jpeg"/><Relationship Id="rId2" Type="http://schemas.openxmlformats.org/officeDocument/2006/relationships/tags" Target="../tags/tag393.xml"/><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6" Type="http://schemas.openxmlformats.org/officeDocument/2006/relationships/tags" Target="../tags/tag402.xml"/><Relationship Id="rId5" Type="http://schemas.openxmlformats.org/officeDocument/2006/relationships/tags" Target="../tags/tag401.xml"/><Relationship Id="rId4" Type="http://schemas.openxmlformats.org/officeDocument/2006/relationships/tags" Target="../tags/tag400.xml"/><Relationship Id="rId3" Type="http://schemas.openxmlformats.org/officeDocument/2006/relationships/image" Target="../media/image3.jpeg"/><Relationship Id="rId2" Type="http://schemas.openxmlformats.org/officeDocument/2006/relationships/tags" Target="../tags/tag399.xml"/><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7" Type="http://schemas.openxmlformats.org/officeDocument/2006/relationships/tags" Target="../tags/tag407.xml"/><Relationship Id="rId6" Type="http://schemas.openxmlformats.org/officeDocument/2006/relationships/tags" Target="../tags/tag406.xml"/><Relationship Id="rId5" Type="http://schemas.openxmlformats.org/officeDocument/2006/relationships/tags" Target="../tags/tag405.xml"/><Relationship Id="rId4" Type="http://schemas.openxmlformats.org/officeDocument/2006/relationships/tags" Target="../tags/tag404.xml"/><Relationship Id="rId3" Type="http://schemas.openxmlformats.org/officeDocument/2006/relationships/image" Target="../media/image3.jpeg"/><Relationship Id="rId2" Type="http://schemas.openxmlformats.org/officeDocument/2006/relationships/tags" Target="../tags/tag403.xml"/><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9" Type="http://schemas.openxmlformats.org/officeDocument/2006/relationships/tags" Target="../tags/tag414.xml"/><Relationship Id="rId8" Type="http://schemas.openxmlformats.org/officeDocument/2006/relationships/tags" Target="../tags/tag413.xml"/><Relationship Id="rId7" Type="http://schemas.openxmlformats.org/officeDocument/2006/relationships/tags" Target="../tags/tag412.xml"/><Relationship Id="rId6" Type="http://schemas.openxmlformats.org/officeDocument/2006/relationships/tags" Target="../tags/tag411.xml"/><Relationship Id="rId5" Type="http://schemas.openxmlformats.org/officeDocument/2006/relationships/tags" Target="../tags/tag410.xml"/><Relationship Id="rId4" Type="http://schemas.openxmlformats.org/officeDocument/2006/relationships/tags" Target="../tags/tag409.xml"/><Relationship Id="rId3" Type="http://schemas.openxmlformats.org/officeDocument/2006/relationships/image" Target="../media/image3.jpeg"/><Relationship Id="rId2" Type="http://schemas.openxmlformats.org/officeDocument/2006/relationships/tags" Target="../tags/tag408.xml"/><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9" Type="http://schemas.openxmlformats.org/officeDocument/2006/relationships/tags" Target="../tags/tag421.xml"/><Relationship Id="rId8" Type="http://schemas.openxmlformats.org/officeDocument/2006/relationships/tags" Target="../tags/tag420.xml"/><Relationship Id="rId7" Type="http://schemas.openxmlformats.org/officeDocument/2006/relationships/tags" Target="../tags/tag419.xml"/><Relationship Id="rId6" Type="http://schemas.openxmlformats.org/officeDocument/2006/relationships/tags" Target="../tags/tag418.xml"/><Relationship Id="rId5" Type="http://schemas.openxmlformats.org/officeDocument/2006/relationships/tags" Target="../tags/tag417.xml"/><Relationship Id="rId4" Type="http://schemas.openxmlformats.org/officeDocument/2006/relationships/tags" Target="../tags/tag416.xml"/><Relationship Id="rId3" Type="http://schemas.openxmlformats.org/officeDocument/2006/relationships/image" Target="../media/image3.jpeg"/><Relationship Id="rId2" Type="http://schemas.openxmlformats.org/officeDocument/2006/relationships/tags" Target="../tags/tag415.xml"/><Relationship Id="rId10" Type="http://schemas.openxmlformats.org/officeDocument/2006/relationships/tags" Target="../tags/tag422.xml"/><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节标题">
    <p:bg>
      <p:bgPr>
        <a:solidFill>
          <a:schemeClr val="bg1"/>
        </a:solidFill>
        <a:effectLst/>
      </p:bgPr>
    </p:bg>
    <p:spTree>
      <p:nvGrpSpPr>
        <p:cNvPr id="1" name=""/>
        <p:cNvGrpSpPr/>
        <p:nvPr/>
      </p:nvGrpSpPr>
      <p:grpSpPr>
        <a:xfrm>
          <a:off x="0" y="0"/>
          <a:ext cx="0" cy="0"/>
          <a:chOff x="0" y="0"/>
          <a:chExt cx="0" cy="0"/>
        </a:xfrm>
      </p:grpSpPr>
      <p:pic>
        <p:nvPicPr>
          <p:cNvPr id="17" name="图片 16"/>
          <p:cNvPicPr>
            <a:picLocks noChangeAspect="1"/>
          </p:cNvPicPr>
          <p:nvPr userDrawn="1"/>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805" y="0"/>
            <a:ext cx="12188388" cy="6858000"/>
          </a:xfrm>
          <a:prstGeom prst="rect">
            <a:avLst/>
          </a:prstGeom>
        </p:spPr>
      </p:pic>
      <p:sp>
        <p:nvSpPr>
          <p:cNvPr id="7" name="文本框 6"/>
          <p:cNvSpPr txBox="1"/>
          <p:nvPr userDrawn="1"/>
        </p:nvSpPr>
        <p:spPr>
          <a:xfrm>
            <a:off x="955120" y="498157"/>
            <a:ext cx="2011680" cy="460375"/>
          </a:xfrm>
          <a:prstGeom prst="rect">
            <a:avLst/>
          </a:prstGeom>
          <a:noFill/>
        </p:spPr>
        <p:txBody>
          <a:bodyPr wrap="none" rtlCol="0">
            <a:spAutoFit/>
          </a:bodyPr>
          <a:lstStyle/>
          <a:p>
            <a:r>
              <a:rPr lang="zh-CN" altLang="en-US" sz="2400" dirty="0" smtClean="0">
                <a:solidFill>
                  <a:schemeClr val="accent1"/>
                </a:solidFill>
              </a:rPr>
              <a:t>认知我的大学</a:t>
            </a:r>
            <a:endParaRPr lang="zh-CN" altLang="en-US" sz="2400" dirty="0" smtClean="0">
              <a:solidFill>
                <a:schemeClr val="accent1"/>
              </a:solidFill>
            </a:endParaRPr>
          </a:p>
        </p:txBody>
      </p:sp>
      <p:sp>
        <p:nvSpPr>
          <p:cNvPr id="16" name="graduation-diploma_68198"/>
          <p:cNvSpPr>
            <a:spLocks noChangeAspect="1"/>
          </p:cNvSpPr>
          <p:nvPr userDrawn="1"/>
        </p:nvSpPr>
        <p:spPr bwMode="auto">
          <a:xfrm>
            <a:off x="447119" y="396556"/>
            <a:ext cx="537028" cy="536156"/>
          </a:xfrm>
          <a:custGeom>
            <a:avLst/>
            <a:gdLst>
              <a:gd name="T0" fmla="*/ 5241 w 5385"/>
              <a:gd name="T1" fmla="*/ 3205 h 5385"/>
              <a:gd name="T2" fmla="*/ 2844 w 5385"/>
              <a:gd name="T3" fmla="*/ 1786 h 5385"/>
              <a:gd name="T4" fmla="*/ 2035 w 5385"/>
              <a:gd name="T5" fmla="*/ 11 h 5385"/>
              <a:gd name="T6" fmla="*/ 1629 w 5385"/>
              <a:gd name="T7" fmla="*/ 460 h 5385"/>
              <a:gd name="T8" fmla="*/ 1134 w 5385"/>
              <a:gd name="T9" fmla="*/ 334 h 5385"/>
              <a:gd name="T10" fmla="*/ 39 w 5385"/>
              <a:gd name="T11" fmla="*/ 1438 h 5385"/>
              <a:gd name="T12" fmla="*/ 217 w 5385"/>
              <a:gd name="T13" fmla="*/ 1968 h 5385"/>
              <a:gd name="T14" fmla="*/ 1465 w 5385"/>
              <a:gd name="T15" fmla="*/ 3050 h 5385"/>
              <a:gd name="T16" fmla="*/ 469 w 5385"/>
              <a:gd name="T17" fmla="*/ 3396 h 5385"/>
              <a:gd name="T18" fmla="*/ 768 w 5385"/>
              <a:gd name="T19" fmla="*/ 3702 h 5385"/>
              <a:gd name="T20" fmla="*/ 441 w 5385"/>
              <a:gd name="T21" fmla="*/ 4092 h 5385"/>
              <a:gd name="T22" fmla="*/ 522 w 5385"/>
              <a:gd name="T23" fmla="*/ 4150 h 5385"/>
              <a:gd name="T24" fmla="*/ 1235 w 5385"/>
              <a:gd name="T25" fmla="*/ 4863 h 5385"/>
              <a:gd name="T26" fmla="*/ 1293 w 5385"/>
              <a:gd name="T27" fmla="*/ 4944 h 5385"/>
              <a:gd name="T28" fmla="*/ 1683 w 5385"/>
              <a:gd name="T29" fmla="*/ 4617 h 5385"/>
              <a:gd name="T30" fmla="*/ 1989 w 5385"/>
              <a:gd name="T31" fmla="*/ 4916 h 5385"/>
              <a:gd name="T32" fmla="*/ 2335 w 5385"/>
              <a:gd name="T33" fmla="*/ 3920 h 5385"/>
              <a:gd name="T34" fmla="*/ 3417 w 5385"/>
              <a:gd name="T35" fmla="*/ 5168 h 5385"/>
              <a:gd name="T36" fmla="*/ 3946 w 5385"/>
              <a:gd name="T37" fmla="*/ 5346 h 5385"/>
              <a:gd name="T38" fmla="*/ 5051 w 5385"/>
              <a:gd name="T39" fmla="*/ 4251 h 5385"/>
              <a:gd name="T40" fmla="*/ 5292 w 5385"/>
              <a:gd name="T41" fmla="*/ 3528 h 5385"/>
              <a:gd name="T42" fmla="*/ 1948 w 5385"/>
              <a:gd name="T43" fmla="*/ 620 h 5385"/>
              <a:gd name="T44" fmla="*/ 1870 w 5385"/>
              <a:gd name="T45" fmla="*/ 747 h 5385"/>
              <a:gd name="T46" fmla="*/ 1776 w 5385"/>
              <a:gd name="T47" fmla="*/ 2855 h 5385"/>
              <a:gd name="T48" fmla="*/ 438 w 5385"/>
              <a:gd name="T49" fmla="*/ 1689 h 5385"/>
              <a:gd name="T50" fmla="*/ 1231 w 5385"/>
              <a:gd name="T51" fmla="*/ 676 h 5385"/>
              <a:gd name="T52" fmla="*/ 1488 w 5385"/>
              <a:gd name="T53" fmla="*/ 841 h 5385"/>
              <a:gd name="T54" fmla="*/ 2564 w 5385"/>
              <a:gd name="T55" fmla="*/ 2067 h 5385"/>
              <a:gd name="T56" fmla="*/ 4709 w 5385"/>
              <a:gd name="T57" fmla="*/ 4154 h 5385"/>
              <a:gd name="T58" fmla="*/ 3696 w 5385"/>
              <a:gd name="T59" fmla="*/ 4947 h 5385"/>
              <a:gd name="T60" fmla="*/ 2530 w 5385"/>
              <a:gd name="T61" fmla="*/ 3609 h 5385"/>
              <a:gd name="T62" fmla="*/ 4477 w 5385"/>
              <a:gd name="T63" fmla="*/ 3843 h 5385"/>
              <a:gd name="T64" fmla="*/ 4648 w 5385"/>
              <a:gd name="T65" fmla="*/ 3981 h 5385"/>
              <a:gd name="T66" fmla="*/ 4709 w 5385"/>
              <a:gd name="T67" fmla="*/ 4154 h 5385"/>
              <a:gd name="T68" fmla="*/ 4389 w 5385"/>
              <a:gd name="T69" fmla="*/ 3306 h 5385"/>
              <a:gd name="T70" fmla="*/ 4638 w 5385"/>
              <a:gd name="T71" fmla="*/ 3515 h 5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385" h="5385">
                <a:moveTo>
                  <a:pt x="5374" y="3350"/>
                </a:moveTo>
                <a:cubicBezTo>
                  <a:pt x="5363" y="3279"/>
                  <a:pt x="5310" y="3222"/>
                  <a:pt x="5241" y="3205"/>
                </a:cubicBezTo>
                <a:cubicBezTo>
                  <a:pt x="5229" y="3202"/>
                  <a:pt x="4289" y="2966"/>
                  <a:pt x="3598" y="2541"/>
                </a:cubicBezTo>
                <a:lnTo>
                  <a:pt x="2844" y="1786"/>
                </a:lnTo>
                <a:cubicBezTo>
                  <a:pt x="2420" y="1096"/>
                  <a:pt x="2183" y="156"/>
                  <a:pt x="2180" y="144"/>
                </a:cubicBezTo>
                <a:cubicBezTo>
                  <a:pt x="2163" y="75"/>
                  <a:pt x="2106" y="22"/>
                  <a:pt x="2035" y="11"/>
                </a:cubicBezTo>
                <a:cubicBezTo>
                  <a:pt x="1965" y="0"/>
                  <a:pt x="1894" y="32"/>
                  <a:pt x="1857" y="93"/>
                </a:cubicBezTo>
                <a:lnTo>
                  <a:pt x="1629" y="460"/>
                </a:lnTo>
                <a:cubicBezTo>
                  <a:pt x="1500" y="344"/>
                  <a:pt x="1306" y="289"/>
                  <a:pt x="1147" y="331"/>
                </a:cubicBezTo>
                <a:lnTo>
                  <a:pt x="1134" y="334"/>
                </a:lnTo>
                <a:cubicBezTo>
                  <a:pt x="572" y="506"/>
                  <a:pt x="215" y="863"/>
                  <a:pt x="43" y="1425"/>
                </a:cubicBezTo>
                <a:lnTo>
                  <a:pt x="39" y="1438"/>
                </a:lnTo>
                <a:cubicBezTo>
                  <a:pt x="0" y="1614"/>
                  <a:pt x="58" y="1810"/>
                  <a:pt x="187" y="1940"/>
                </a:cubicBezTo>
                <a:cubicBezTo>
                  <a:pt x="197" y="1950"/>
                  <a:pt x="207" y="1959"/>
                  <a:pt x="217" y="1968"/>
                </a:cubicBezTo>
                <a:lnTo>
                  <a:pt x="221" y="1971"/>
                </a:lnTo>
                <a:cubicBezTo>
                  <a:pt x="649" y="2313"/>
                  <a:pt x="1065" y="2674"/>
                  <a:pt x="1465" y="3050"/>
                </a:cubicBezTo>
                <a:cubicBezTo>
                  <a:pt x="1107" y="3248"/>
                  <a:pt x="796" y="3347"/>
                  <a:pt x="558" y="3336"/>
                </a:cubicBezTo>
                <a:cubicBezTo>
                  <a:pt x="519" y="3334"/>
                  <a:pt x="482" y="3359"/>
                  <a:pt x="469" y="3396"/>
                </a:cubicBezTo>
                <a:cubicBezTo>
                  <a:pt x="456" y="3433"/>
                  <a:pt x="468" y="3475"/>
                  <a:pt x="499" y="3499"/>
                </a:cubicBezTo>
                <a:lnTo>
                  <a:pt x="768" y="3702"/>
                </a:lnTo>
                <a:lnTo>
                  <a:pt x="463" y="3994"/>
                </a:lnTo>
                <a:cubicBezTo>
                  <a:pt x="437" y="4020"/>
                  <a:pt x="428" y="4058"/>
                  <a:pt x="441" y="4092"/>
                </a:cubicBezTo>
                <a:cubicBezTo>
                  <a:pt x="446" y="4104"/>
                  <a:pt x="453" y="4115"/>
                  <a:pt x="462" y="4124"/>
                </a:cubicBezTo>
                <a:cubicBezTo>
                  <a:pt x="478" y="4139"/>
                  <a:pt x="499" y="4149"/>
                  <a:pt x="522" y="4150"/>
                </a:cubicBezTo>
                <a:cubicBezTo>
                  <a:pt x="791" y="4162"/>
                  <a:pt x="1087" y="4104"/>
                  <a:pt x="1407" y="3978"/>
                </a:cubicBezTo>
                <a:cubicBezTo>
                  <a:pt x="1280" y="4298"/>
                  <a:pt x="1223" y="4594"/>
                  <a:pt x="1235" y="4863"/>
                </a:cubicBezTo>
                <a:cubicBezTo>
                  <a:pt x="1236" y="4886"/>
                  <a:pt x="1245" y="4907"/>
                  <a:pt x="1261" y="4923"/>
                </a:cubicBezTo>
                <a:cubicBezTo>
                  <a:pt x="1270" y="4932"/>
                  <a:pt x="1281" y="4939"/>
                  <a:pt x="1293" y="4944"/>
                </a:cubicBezTo>
                <a:cubicBezTo>
                  <a:pt x="1327" y="4956"/>
                  <a:pt x="1365" y="4948"/>
                  <a:pt x="1390" y="4922"/>
                </a:cubicBezTo>
                <a:lnTo>
                  <a:pt x="1683" y="4617"/>
                </a:lnTo>
                <a:lnTo>
                  <a:pt x="1886" y="4885"/>
                </a:lnTo>
                <a:cubicBezTo>
                  <a:pt x="1910" y="4917"/>
                  <a:pt x="1952" y="4929"/>
                  <a:pt x="1989" y="4916"/>
                </a:cubicBezTo>
                <a:cubicBezTo>
                  <a:pt x="2026" y="4902"/>
                  <a:pt x="2050" y="4866"/>
                  <a:pt x="2049" y="4827"/>
                </a:cubicBezTo>
                <a:cubicBezTo>
                  <a:pt x="2038" y="4589"/>
                  <a:pt x="2137" y="4278"/>
                  <a:pt x="2335" y="3920"/>
                </a:cubicBezTo>
                <a:cubicBezTo>
                  <a:pt x="2711" y="4320"/>
                  <a:pt x="3072" y="4736"/>
                  <a:pt x="3414" y="5164"/>
                </a:cubicBezTo>
                <a:lnTo>
                  <a:pt x="3417" y="5168"/>
                </a:lnTo>
                <a:cubicBezTo>
                  <a:pt x="3426" y="5178"/>
                  <a:pt x="3435" y="5188"/>
                  <a:pt x="3445" y="5198"/>
                </a:cubicBezTo>
                <a:cubicBezTo>
                  <a:pt x="3574" y="5327"/>
                  <a:pt x="3771" y="5385"/>
                  <a:pt x="3946" y="5346"/>
                </a:cubicBezTo>
                <a:lnTo>
                  <a:pt x="3959" y="5342"/>
                </a:lnTo>
                <a:cubicBezTo>
                  <a:pt x="4522" y="5170"/>
                  <a:pt x="4879" y="4813"/>
                  <a:pt x="5051" y="4251"/>
                </a:cubicBezTo>
                <a:cubicBezTo>
                  <a:pt x="5051" y="4251"/>
                  <a:pt x="5145" y="3968"/>
                  <a:pt x="4925" y="3756"/>
                </a:cubicBezTo>
                <a:lnTo>
                  <a:pt x="5292" y="3528"/>
                </a:lnTo>
                <a:cubicBezTo>
                  <a:pt x="5353" y="3490"/>
                  <a:pt x="5385" y="3420"/>
                  <a:pt x="5374" y="3350"/>
                </a:cubicBezTo>
                <a:close/>
                <a:moveTo>
                  <a:pt x="1948" y="620"/>
                </a:moveTo>
                <a:cubicBezTo>
                  <a:pt x="1984" y="730"/>
                  <a:pt x="2027" y="858"/>
                  <a:pt x="2079" y="996"/>
                </a:cubicBezTo>
                <a:cubicBezTo>
                  <a:pt x="2008" y="914"/>
                  <a:pt x="1938" y="830"/>
                  <a:pt x="1870" y="747"/>
                </a:cubicBezTo>
                <a:lnTo>
                  <a:pt x="1948" y="620"/>
                </a:lnTo>
                <a:close/>
                <a:moveTo>
                  <a:pt x="1776" y="2855"/>
                </a:moveTo>
                <a:cubicBezTo>
                  <a:pt x="1350" y="2450"/>
                  <a:pt x="904" y="2062"/>
                  <a:pt x="445" y="1695"/>
                </a:cubicBezTo>
                <a:cubicBezTo>
                  <a:pt x="443" y="1693"/>
                  <a:pt x="441" y="1691"/>
                  <a:pt x="438" y="1689"/>
                </a:cubicBezTo>
                <a:cubicBezTo>
                  <a:pt x="397" y="1647"/>
                  <a:pt x="368" y="1577"/>
                  <a:pt x="385" y="1522"/>
                </a:cubicBezTo>
                <a:cubicBezTo>
                  <a:pt x="523" y="1076"/>
                  <a:pt x="785" y="815"/>
                  <a:pt x="1231" y="676"/>
                </a:cubicBezTo>
                <a:cubicBezTo>
                  <a:pt x="1281" y="659"/>
                  <a:pt x="1354" y="673"/>
                  <a:pt x="1404" y="737"/>
                </a:cubicBezTo>
                <a:cubicBezTo>
                  <a:pt x="1432" y="772"/>
                  <a:pt x="1460" y="807"/>
                  <a:pt x="1488" y="841"/>
                </a:cubicBezTo>
                <a:lnTo>
                  <a:pt x="1542" y="908"/>
                </a:lnTo>
                <a:cubicBezTo>
                  <a:pt x="1868" y="1306"/>
                  <a:pt x="2209" y="1694"/>
                  <a:pt x="2564" y="2067"/>
                </a:cubicBezTo>
                <a:lnTo>
                  <a:pt x="1776" y="2855"/>
                </a:lnTo>
                <a:close/>
                <a:moveTo>
                  <a:pt x="4709" y="4154"/>
                </a:moveTo>
                <a:cubicBezTo>
                  <a:pt x="4570" y="4600"/>
                  <a:pt x="4309" y="4862"/>
                  <a:pt x="3863" y="5000"/>
                </a:cubicBezTo>
                <a:cubicBezTo>
                  <a:pt x="3808" y="5012"/>
                  <a:pt x="3738" y="4988"/>
                  <a:pt x="3696" y="4947"/>
                </a:cubicBezTo>
                <a:cubicBezTo>
                  <a:pt x="3694" y="4944"/>
                  <a:pt x="3692" y="4942"/>
                  <a:pt x="3690" y="4939"/>
                </a:cubicBezTo>
                <a:cubicBezTo>
                  <a:pt x="3323" y="4481"/>
                  <a:pt x="2935" y="4035"/>
                  <a:pt x="2530" y="3609"/>
                </a:cubicBezTo>
                <a:lnTo>
                  <a:pt x="3318" y="2821"/>
                </a:lnTo>
                <a:cubicBezTo>
                  <a:pt x="3691" y="3176"/>
                  <a:pt x="4079" y="3517"/>
                  <a:pt x="4477" y="3843"/>
                </a:cubicBezTo>
                <a:lnTo>
                  <a:pt x="4543" y="3897"/>
                </a:lnTo>
                <a:cubicBezTo>
                  <a:pt x="4578" y="3925"/>
                  <a:pt x="4613" y="3953"/>
                  <a:pt x="4648" y="3981"/>
                </a:cubicBezTo>
                <a:cubicBezTo>
                  <a:pt x="4651" y="3983"/>
                  <a:pt x="4653" y="3985"/>
                  <a:pt x="4655" y="3988"/>
                </a:cubicBezTo>
                <a:cubicBezTo>
                  <a:pt x="4697" y="4029"/>
                  <a:pt x="4724" y="4101"/>
                  <a:pt x="4709" y="4154"/>
                </a:cubicBezTo>
                <a:close/>
                <a:moveTo>
                  <a:pt x="4638" y="3515"/>
                </a:moveTo>
                <a:cubicBezTo>
                  <a:pt x="4555" y="3446"/>
                  <a:pt x="4471" y="3377"/>
                  <a:pt x="4389" y="3306"/>
                </a:cubicBezTo>
                <a:cubicBezTo>
                  <a:pt x="4526" y="3358"/>
                  <a:pt x="4655" y="3401"/>
                  <a:pt x="4765" y="3437"/>
                </a:cubicBezTo>
                <a:lnTo>
                  <a:pt x="4638" y="3515"/>
                </a:lnTo>
                <a:close/>
              </a:path>
            </a:pathLst>
          </a:custGeom>
          <a:solidFill>
            <a:schemeClr val="accent1"/>
          </a:solidFill>
          <a:ln>
            <a:noFill/>
          </a:ln>
        </p:spPr>
      </p:sp>
    </p:spTree>
  </p:cSld>
  <p:clrMapOvr>
    <a:masterClrMapping/>
  </p:clrMapOvr>
  <mc:AlternateContent xmlns:mc="http://schemas.openxmlformats.org/markup-compatibility/2006">
    <mc:Choice xmlns:p14="http://schemas.microsoft.com/office/powerpoint/2010/main" Requires="p14">
      <p:transition spd="slow" p14:dur="1250" advTm="0">
        <p14:switch dir="r"/>
      </p:transition>
    </mc:Choice>
    <mc:Fallback>
      <p:transition spd="slow" advTm="0">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pic>
        <p:nvPicPr>
          <p:cNvPr id="24" name="VCG41N1410470348" descr="雪地上&#10;&#10;中度可信度描述已自动生成"/>
          <p:cNvPicPr>
            <a:picLocks noChangeAspect="1"/>
          </p:cNvPicPr>
          <p:nvPr>
            <p:custDataLst>
              <p:tags r:id="rId2"/>
            </p:custDataLst>
          </p:nvPr>
        </p:nvPicPr>
        <p:blipFill rotWithShape="1">
          <a:blip r:embed="rId3">
            <a:extLst>
              <a:ext uri="{28A0092B-C50C-407E-A947-70E740481C1C}">
                <a14:useLocalDpi xmlns:a14="http://schemas.microsoft.com/office/drawing/2010/main" val="0"/>
              </a:ext>
            </a:extLst>
          </a:blip>
          <a:srcRect l="2725" r="8387"/>
          <a:stretch>
            <a:fillRect/>
          </a:stretch>
        </p:blipFill>
        <p:spPr>
          <a:xfrm>
            <a:off x="0" y="0"/>
            <a:ext cx="12192000" cy="6858000"/>
          </a:xfrm>
          <a:prstGeom prst="rect">
            <a:avLst/>
          </a:prstGeom>
        </p:spPr>
      </p:pic>
      <p:cxnSp>
        <p:nvCxnSpPr>
          <p:cNvPr id="12" name="直接连接符 11"/>
          <p:cNvCxnSpPr/>
          <p:nvPr>
            <p:custDataLst>
              <p:tags r:id="rId4"/>
            </p:custDataLst>
          </p:nvPr>
        </p:nvCxnSpPr>
        <p:spPr>
          <a:xfrm>
            <a:off x="1850886" y="1131036"/>
            <a:ext cx="0" cy="161365"/>
          </a:xfrm>
          <a:prstGeom prst="line">
            <a:avLst/>
          </a:prstGeom>
          <a:ln>
            <a:solidFill>
              <a:schemeClr val="lt1"/>
            </a:solidFill>
          </a:ln>
        </p:spPr>
        <p:style>
          <a:lnRef idx="1">
            <a:schemeClr val="accent1"/>
          </a:lnRef>
          <a:fillRef idx="0">
            <a:schemeClr val="accent1"/>
          </a:fillRef>
          <a:effectRef idx="0">
            <a:schemeClr val="accent1"/>
          </a:effectRef>
          <a:fontRef idx="minor">
            <a:schemeClr val="tx1"/>
          </a:fontRef>
        </p:style>
      </p:cxnSp>
      <p:sp>
        <p:nvSpPr>
          <p:cNvPr id="9" name="署名"/>
          <p:cNvSpPr txBox="1">
            <a:spLocks noGrp="1"/>
          </p:cNvSpPr>
          <p:nvPr>
            <p:ph type="body" idx="3" hasCustomPrompt="1"/>
            <p:custDataLst>
              <p:tags r:id="rId5"/>
            </p:custDataLst>
          </p:nvPr>
        </p:nvSpPr>
        <p:spPr>
          <a:xfrm>
            <a:off x="904875" y="3999865"/>
            <a:ext cx="2019300" cy="483870"/>
          </a:xfrm>
          <a:prstGeom prst="roundRect">
            <a:avLst>
              <a:gd name="adj" fmla="val 50000"/>
            </a:avLst>
          </a:prstGeom>
          <a:solidFill>
            <a:schemeClr val="accent1"/>
          </a:solidFill>
          <a:effectLst/>
        </p:spPr>
        <p:txBody>
          <a:bodyPr vert="horz" wrap="square" lIns="0" tIns="0" rIns="0" bIns="0" rtlCol="0" anchor="ctr" anchorCtr="0">
            <a:normAutofit/>
          </a:bodyPr>
          <a:lstStyle>
            <a:lvl1pPr marL="0" marR="0" lvl="0" algn="ctr" defTabSz="914400" rtl="0" eaLnBrk="1" fontAlgn="auto" latinLnBrk="0" hangingPunct="1">
              <a:lnSpc>
                <a:spcPct val="100000"/>
              </a:lnSpc>
              <a:buClrTx/>
              <a:buSzTx/>
              <a:buFontTx/>
              <a:buNone/>
              <a:defRPr kumimoji="0" lang="zh-CN" altLang="en-US" sz="1400" b="1" i="0" u="none" strike="noStrike" kern="1200" cap="none" spc="0" normalizeH="0" baseline="0" noProof="1" dirty="0">
                <a:solidFill>
                  <a:schemeClr val="lt1">
                    <a:lumMod val="100000"/>
                  </a:schemeClr>
                </a:solidFill>
                <a:latin typeface="+mj-ea"/>
                <a:ea typeface="+mj-ea"/>
                <a:cs typeface="MiSans Heavy" panose="00000A00000000000000" charset="-122"/>
                <a:sym typeface="+mn-ea"/>
              </a:defRPr>
            </a:lvl1pPr>
          </a:lstStyle>
          <a:p>
            <a:pPr lvl="0" algn="ctr">
              <a:buClrTx/>
              <a:buSzTx/>
              <a:buFontTx/>
            </a:pPr>
            <a:r>
              <a:rPr>
                <a:sym typeface="+mn-ea"/>
              </a:rPr>
              <a:t>单击此处编辑文本</a:t>
            </a:r>
            <a:endParaRPr>
              <a:sym typeface="+mn-ea"/>
            </a:endParaRPr>
          </a:p>
        </p:txBody>
      </p:sp>
      <p:sp>
        <p:nvSpPr>
          <p:cNvPr id="8" name="标题"/>
          <p:cNvSpPr txBox="1">
            <a:spLocks noGrp="1"/>
          </p:cNvSpPr>
          <p:nvPr>
            <p:ph type="title" idx="2" hasCustomPrompt="1"/>
            <p:custDataLst>
              <p:tags r:id="rId6"/>
            </p:custDataLst>
          </p:nvPr>
        </p:nvSpPr>
        <p:spPr>
          <a:xfrm>
            <a:off x="904875" y="2458720"/>
            <a:ext cx="7571105" cy="1189990"/>
          </a:xfrm>
          <a:prstGeom prst="rect">
            <a:avLst/>
          </a:prstGeom>
          <a:noFill/>
        </p:spPr>
        <p:txBody>
          <a:bodyPr vert="horz" wrap="square" lIns="0" tIns="0" rIns="0" bIns="0" rtlCol="0" anchor="t" anchorCtr="0">
            <a:normAutofit/>
          </a:bodyPr>
          <a:lstStyle>
            <a:lvl1pPr marL="0" marR="0" lvl="0" algn="l" defTabSz="914400" rtl="0" eaLnBrk="1" fontAlgn="auto" latinLnBrk="0" hangingPunct="1">
              <a:lnSpc>
                <a:spcPct val="100000"/>
              </a:lnSpc>
              <a:buClrTx/>
              <a:buSzTx/>
              <a:buFontTx/>
              <a:buNone/>
              <a:defRPr kumimoji="0" lang="zh-CN" altLang="en-US" sz="6000" b="1" i="0" u="none" strike="noStrike" kern="1200" cap="none" spc="0" normalizeH="0" baseline="0" noProof="1" dirty="0">
                <a:solidFill>
                  <a:schemeClr val="tx1">
                    <a:lumMod val="75000"/>
                    <a:lumOff val="25000"/>
                  </a:schemeClr>
                </a:solidFill>
                <a:latin typeface="+mj-ea"/>
                <a:ea typeface="+mj-ea"/>
                <a:cs typeface="MiSans Heavy" panose="00000A00000000000000" charset="-122"/>
                <a:sym typeface="+mn-ea"/>
              </a:defRPr>
            </a:lvl1pPr>
          </a:lstStyle>
          <a:p>
            <a:pPr lvl="0" algn="l">
              <a:buClrTx/>
              <a:buSzTx/>
              <a:buFontTx/>
            </a:pPr>
            <a:r>
              <a:rPr dirty="0">
                <a:sym typeface="+mn-ea"/>
              </a:rPr>
              <a:t>单击此处编辑标题</a:t>
            </a:r>
            <a:endParaRPr dirty="0">
              <a:sym typeface="+mn-ea"/>
            </a:endParaRPr>
          </a:p>
        </p:txBody>
      </p:sp>
      <p:sp>
        <p:nvSpPr>
          <p:cNvPr id="7" name="正文"/>
          <p:cNvSpPr txBox="1">
            <a:spLocks noGrp="1"/>
          </p:cNvSpPr>
          <p:nvPr>
            <p:ph type="body" idx="1" hasCustomPrompt="1"/>
            <p:custDataLst>
              <p:tags r:id="rId7"/>
            </p:custDataLst>
          </p:nvPr>
        </p:nvSpPr>
        <p:spPr>
          <a:xfrm>
            <a:off x="904875" y="1689735"/>
            <a:ext cx="7571105" cy="638175"/>
          </a:xfrm>
          <a:prstGeom prst="rect">
            <a:avLst/>
          </a:prstGeom>
          <a:noFill/>
        </p:spPr>
        <p:txBody>
          <a:bodyPr vert="horz" wrap="square" lIns="0" tIns="0" rIns="0" bIns="0" rtlCol="0" anchor="b" anchorCtr="0">
            <a:normAutofit/>
          </a:bodyPr>
          <a:lstStyle>
            <a:lvl1pPr marL="0" marR="0" lvl="0" algn="l" defTabSz="914400" rtl="0" eaLnBrk="1" fontAlgn="auto" latinLnBrk="0" hangingPunct="1">
              <a:lnSpc>
                <a:spcPct val="100000"/>
              </a:lnSpc>
              <a:buClrTx/>
              <a:buSzTx/>
              <a:buFontTx/>
              <a:buNone/>
              <a:defRPr kumimoji="0" lang="en-US" altLang="zh-CN" sz="2400" b="1" i="0" u="none" strike="noStrike" kern="1200" cap="none" spc="0" normalizeH="0" baseline="0" noProof="1" dirty="0">
                <a:solidFill>
                  <a:schemeClr val="accent1"/>
                </a:solidFill>
                <a:latin typeface="+mj-ea"/>
                <a:ea typeface="+mj-ea"/>
                <a:cs typeface="MiSans Heavy" panose="00000A00000000000000" charset="-122"/>
                <a:sym typeface="+mn-ea"/>
              </a:defRPr>
            </a:lvl1pPr>
          </a:lstStyle>
          <a:p>
            <a:pPr lvl="0" algn="l">
              <a:buClrTx/>
              <a:buSzTx/>
              <a:buFontTx/>
            </a:pPr>
            <a:r>
              <a:rPr dirty="0" err="1">
                <a:sym typeface="+mn-ea"/>
              </a:rPr>
              <a:t>单击此处编辑母版副标题样式</a:t>
            </a:r>
            <a:endParaRPr dirty="0">
              <a:sym typeface="+mn-ea"/>
            </a:endParaRPr>
          </a:p>
        </p:txBody>
      </p:sp>
      <p:sp>
        <p:nvSpPr>
          <p:cNvPr id="4" name="日期占位符 3"/>
          <p:cNvSpPr>
            <a:spLocks noGrp="1"/>
          </p:cNvSpPr>
          <p:nvPr>
            <p:ph type="dt" sz="half" idx="10"/>
            <p:custDataLst>
              <p:tags r:id="rId8"/>
            </p:custDataLst>
          </p:nvPr>
        </p:nvSpPr>
        <p:spPr>
          <a:xfrm>
            <a:off x="838200" y="6356350"/>
            <a:ext cx="2743200" cy="365125"/>
          </a:xfrm>
        </p:spPr>
        <p:txBody>
          <a:bodyPr/>
          <a:lstStyle/>
          <a:p>
            <a:fld id="{AC1B7B3F-A56B-4310-A966-BD55D80449F1}"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custDataLst>
              <p:tags r:id="rId10"/>
            </p:custDataLst>
          </p:nvPr>
        </p:nvSpPr>
        <p:spPr>
          <a:xfrm>
            <a:off x="8610600" y="6356350"/>
            <a:ext cx="2743200" cy="365125"/>
          </a:xfrm>
        </p:spPr>
        <p:txBody>
          <a:bodyPr/>
          <a:lstStyle/>
          <a:p>
            <a:fld id="{73127340-2293-49D2-96F1-6E7BF0C8FD9C}"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pic>
        <p:nvPicPr>
          <p:cNvPr id="10" name="PA-图片 4" descr="雪地上&#10;&#10;中度可信度描述已自动生成"/>
          <p:cNvPicPr>
            <a:picLocks noChangeAspect="1"/>
          </p:cNvPicPr>
          <p:nvPr>
            <p:custDataLst>
              <p:tags r:id="rId2"/>
            </p:custDataLst>
          </p:nvPr>
        </p:nvPicPr>
        <p:blipFill rotWithShape="1">
          <a:blip r:embed="rId3">
            <a:alphaModFix amt="40000"/>
            <a:extLst>
              <a:ext uri="{28A0092B-C50C-407E-A947-70E740481C1C}">
                <a14:useLocalDpi xmlns:a14="http://schemas.microsoft.com/office/drawing/2010/main" val="0"/>
              </a:ext>
            </a:extLst>
          </a:blip>
          <a:srcRect l="18252" t="17468" r="8387"/>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9" name="PA-正文"/>
          <p:cNvSpPr txBox="1">
            <a:spLocks noGrp="1"/>
          </p:cNvSpPr>
          <p:nvPr>
            <p:ph idx="3"/>
            <p:custDataLst>
              <p:tags r:id="rId4"/>
            </p:custDataLst>
          </p:nvPr>
        </p:nvSpPr>
        <p:spPr>
          <a:xfrm>
            <a:off x="608330" y="1221740"/>
            <a:ext cx="10968990" cy="5027930"/>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1200"/>
              </a:spcBef>
              <a:spcAft>
                <a:spcPts val="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MiSans Heavy" panose="00000A00000000000000" charset="-122"/>
                <a:sym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mn-ea"/>
                <a:ea typeface="+mn-ea"/>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mn-ea"/>
                <a:ea typeface="+mn-ea"/>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spcBef>
                <a:spcPts val="1200"/>
              </a:spcBef>
              <a:spcAft>
                <a:spcPts val="0"/>
              </a:spcAft>
            </a:pPr>
            <a:r>
              <a:rPr dirty="0">
                <a:sym typeface="+mn-ea"/>
              </a:rPr>
              <a:t>单击此处编辑母版文本样式</a:t>
            </a:r>
            <a:endParaRPr dirty="0">
              <a:sym typeface="+mn-ea"/>
            </a:endParaRPr>
          </a:p>
          <a:p>
            <a:pPr lvl="1">
              <a:spcBef>
                <a:spcPts val="1200"/>
              </a:spcBef>
              <a:spcAft>
                <a:spcPts val="0"/>
              </a:spcAft>
            </a:pPr>
            <a:r>
              <a:rPr dirty="0" err="1">
                <a:sym typeface="+mn-ea"/>
              </a:rPr>
              <a:t>第二级</a:t>
            </a:r>
            <a:endParaRPr dirty="0">
              <a:sym typeface="+mn-ea"/>
            </a:endParaRPr>
          </a:p>
          <a:p>
            <a:pPr lvl="2">
              <a:spcBef>
                <a:spcPts val="1200"/>
              </a:spcBef>
              <a:spcAft>
                <a:spcPts val="0"/>
              </a:spcAft>
            </a:pPr>
            <a:r>
              <a:rPr dirty="0" err="1">
                <a:sym typeface="+mn-ea"/>
              </a:rPr>
              <a:t>第三级</a:t>
            </a:r>
            <a:endParaRPr dirty="0">
              <a:sym typeface="+mn-ea"/>
            </a:endParaRPr>
          </a:p>
          <a:p>
            <a:pPr lvl="3">
              <a:spcBef>
                <a:spcPts val="1200"/>
              </a:spcBef>
              <a:spcAft>
                <a:spcPts val="0"/>
              </a:spcAft>
            </a:pPr>
            <a:r>
              <a:rPr dirty="0" err="1">
                <a:sym typeface="+mn-ea"/>
              </a:rPr>
              <a:t>第四级</a:t>
            </a:r>
            <a:endParaRPr dirty="0">
              <a:sym typeface="+mn-ea"/>
            </a:endParaRPr>
          </a:p>
          <a:p>
            <a:pPr lvl="4">
              <a:spcBef>
                <a:spcPts val="1200"/>
              </a:spcBef>
              <a:spcAft>
                <a:spcPts val="0"/>
              </a:spcAft>
            </a:pPr>
            <a:r>
              <a:rPr dirty="0" err="1">
                <a:sym typeface="+mn-ea"/>
              </a:rPr>
              <a:t>第五级</a:t>
            </a:r>
            <a:endParaRPr dirty="0">
              <a:sym typeface="+mn-ea"/>
            </a:endParaRPr>
          </a:p>
        </p:txBody>
      </p:sp>
      <p:sp>
        <p:nvSpPr>
          <p:cNvPr id="8" name="PA-标题"/>
          <p:cNvSpPr txBox="1">
            <a:spLocks noGrp="1"/>
          </p:cNvSpPr>
          <p:nvPr>
            <p:ph type="title" idx="2"/>
            <p:custDataLst>
              <p:tags r:id="rId5"/>
            </p:custDataLst>
          </p:nvPr>
        </p:nvSpPr>
        <p:spPr>
          <a:xfrm>
            <a:off x="869315" y="523875"/>
            <a:ext cx="10708005" cy="583565"/>
          </a:xfrm>
          <a:prstGeom prst="rect">
            <a:avLst/>
          </a:prstGeom>
          <a:noFill/>
        </p:spPr>
        <p:txBody>
          <a:bodyPr vert="horz" wrap="square" tIns="0" bIns="0" rtlCol="0" anchor="b" anchorCtr="0">
            <a:normAutofit/>
          </a:bodyPr>
          <a:lstStyle>
            <a:lvl1pPr marL="0" marR="0" lvl="0" algn="l" defTabSz="914400" rtl="0" eaLnBrk="1" fontAlgn="auto" latinLnBrk="0" hangingPunct="1">
              <a:lnSpc>
                <a:spcPct val="100000"/>
              </a:lnSpc>
              <a:buClrTx/>
              <a:buSzTx/>
              <a:buFontTx/>
              <a:buNone/>
              <a:defRPr kumimoji="0" lang="zh-CN" altLang="en-US" sz="3200" b="1" i="0" u="none" strike="noStrike" kern="1200" cap="none" spc="0" normalizeH="0" baseline="0" noProof="1" dirty="0">
                <a:solidFill>
                  <a:schemeClr val="accent1"/>
                </a:solidFill>
                <a:latin typeface="+mj-lt"/>
                <a:ea typeface="+mj-ea"/>
                <a:cs typeface="MiSans Heavy" panose="00000A00000000000000" charset="-122"/>
                <a:sym typeface="+mn-ea"/>
              </a:defRPr>
            </a:lvl1pPr>
          </a:lstStyle>
          <a:p>
            <a:pPr lvl="0" algn="l">
              <a:buClrTx/>
              <a:buSzTx/>
              <a:buFontTx/>
            </a:pPr>
            <a:r>
              <a:rPr dirty="0">
                <a:sym typeface="+mn-ea"/>
              </a:rPr>
              <a:t>单击此处编辑母版标题样式</a:t>
            </a:r>
            <a:endParaRPr dirty="0">
              <a:sym typeface="+mn-ea"/>
            </a:endParaRPr>
          </a:p>
        </p:txBody>
      </p:sp>
      <p:sp>
        <p:nvSpPr>
          <p:cNvPr id="7" name="PA-矩形 1"/>
          <p:cNvSpPr/>
          <p:nvPr>
            <p:custDataLst>
              <p:tags r:id="rId6"/>
            </p:custDataLst>
          </p:nvPr>
        </p:nvSpPr>
        <p:spPr>
          <a:xfrm>
            <a:off x="578485" y="599440"/>
            <a:ext cx="108000" cy="432000"/>
          </a:xfrm>
          <a:prstGeom prst="rect">
            <a:avLst/>
          </a:prstGeom>
          <a:solidFill>
            <a:schemeClr val="accent2"/>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sp>
        <p:nvSpPr>
          <p:cNvPr id="4" name="日期占位符 3"/>
          <p:cNvSpPr>
            <a:spLocks noGrp="1"/>
          </p:cNvSpPr>
          <p:nvPr>
            <p:ph type="dt" sz="half" idx="10"/>
            <p:custDataLst>
              <p:tags r:id="rId7"/>
            </p:custDataLst>
          </p:nvPr>
        </p:nvSpPr>
        <p:spPr>
          <a:xfrm>
            <a:off x="838200" y="6356350"/>
            <a:ext cx="2743200" cy="365125"/>
          </a:xfrm>
        </p:spPr>
        <p:txBody>
          <a:bodyPr/>
          <a:lstStyle/>
          <a:p>
            <a:fld id="{AC1B7B3F-A56B-4310-A966-BD55D80449F1}"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custDataLst>
              <p:tags r:id="rId9"/>
            </p:custDataLst>
          </p:nvPr>
        </p:nvSpPr>
        <p:spPr>
          <a:xfrm>
            <a:off x="8610600" y="6356350"/>
            <a:ext cx="2743200" cy="365125"/>
          </a:xfrm>
        </p:spPr>
        <p:txBody>
          <a:bodyPr/>
          <a:lstStyle/>
          <a:p>
            <a:fld id="{73127340-2293-49D2-96F1-6E7BF0C8FD9C}"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pic>
        <p:nvPicPr>
          <p:cNvPr id="37" name="图片 36" descr="雪地上&#10;&#10;中度可信度描述已自动生成"/>
          <p:cNvPicPr>
            <a:picLocks noChangeAspect="1"/>
          </p:cNvPicPr>
          <p:nvPr>
            <p:custDataLst>
              <p:tags r:id="rId2"/>
            </p:custDataLst>
          </p:nvPr>
        </p:nvPicPr>
        <p:blipFill rotWithShape="1">
          <a:blip r:embed="rId3">
            <a:alphaModFix amt="40000"/>
            <a:extLst>
              <a:ext uri="{28A0092B-C50C-407E-A947-70E740481C1C}">
                <a14:useLocalDpi xmlns:a14="http://schemas.microsoft.com/office/drawing/2010/main" val="0"/>
              </a:ext>
            </a:extLst>
          </a:blip>
          <a:srcRect l="18252" t="17468" r="8387"/>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7" name="副标题"/>
          <p:cNvSpPr txBox="1">
            <a:spLocks noGrp="1"/>
          </p:cNvSpPr>
          <p:nvPr>
            <p:ph type="body" idx="2" hasCustomPrompt="1"/>
            <p:custDataLst>
              <p:tags r:id="rId4"/>
            </p:custDataLst>
          </p:nvPr>
        </p:nvSpPr>
        <p:spPr>
          <a:xfrm>
            <a:off x="798830" y="523875"/>
            <a:ext cx="1866265" cy="342900"/>
          </a:xfrm>
          <a:prstGeom prst="rect">
            <a:avLst/>
          </a:prstGeom>
          <a:noFill/>
        </p:spPr>
        <p:txBody>
          <a:bodyPr vert="horz" wrap="square" lIns="107950" tIns="0" rIns="91440" bIns="0" rtlCol="0" anchor="b" anchorCtr="0">
            <a:normAutofit/>
          </a:bodyPr>
          <a:lstStyle>
            <a:lvl1pPr marL="0" marR="0" lvl="0" algn="l" defTabSz="914400" rtl="0" eaLnBrk="1" fontAlgn="auto" latinLnBrk="0" hangingPunct="1">
              <a:lnSpc>
                <a:spcPct val="100000"/>
              </a:lnSpc>
              <a:buClrTx/>
              <a:buSzTx/>
              <a:buFontTx/>
              <a:buNone/>
              <a:defRPr kumimoji="0" lang="en-US" altLang="zh-CN" sz="1800" b="1" i="0" u="none" strike="noStrike" kern="1200" cap="none" spc="0" normalizeH="0" baseline="0" noProof="1" dirty="0">
                <a:solidFill>
                  <a:schemeClr val="accent1"/>
                </a:solidFill>
                <a:latin typeface="+mj-ea"/>
                <a:ea typeface="+mj-ea"/>
                <a:cs typeface="MiSans Heavy" panose="00000A00000000000000" charset="-122"/>
                <a:sym typeface="+mn-ea"/>
              </a:defRPr>
            </a:lvl1pPr>
          </a:lstStyle>
          <a:p>
            <a:pPr lvl="0" algn="l">
              <a:buClrTx/>
              <a:buSzTx/>
              <a:buFontTx/>
            </a:pPr>
            <a:r>
              <a:rPr dirty="0" err="1">
                <a:sym typeface="+mn-ea"/>
              </a:rPr>
              <a:t>单击编辑副标题</a:t>
            </a:r>
            <a:endParaRPr dirty="0">
              <a:sym typeface="+mn-ea"/>
            </a:endParaRPr>
          </a:p>
        </p:txBody>
      </p:sp>
      <p:sp>
        <p:nvSpPr>
          <p:cNvPr id="6" name="标题"/>
          <p:cNvSpPr txBox="1">
            <a:spLocks noGrp="1"/>
          </p:cNvSpPr>
          <p:nvPr>
            <p:ph type="title" idx="1" hasCustomPrompt="1"/>
            <p:custDataLst>
              <p:tags r:id="rId5"/>
            </p:custDataLst>
          </p:nvPr>
        </p:nvSpPr>
        <p:spPr>
          <a:xfrm>
            <a:off x="798830" y="866775"/>
            <a:ext cx="1866265" cy="1059815"/>
          </a:xfrm>
          <a:prstGeom prst="rect">
            <a:avLst/>
          </a:prstGeom>
          <a:noFill/>
        </p:spPr>
        <p:txBody>
          <a:bodyPr wrap="square" lIns="0" tIns="0" rIns="0" bIns="0" rtlCol="0" anchor="b" anchorCtr="0">
            <a:normAutofit/>
          </a:bodyPr>
          <a:lstStyle>
            <a:lvl1pPr marL="0" marR="0" algn="l" defTabSz="914400" rtl="0" eaLnBrk="1" fontAlgn="auto" latinLnBrk="0" hangingPunct="1">
              <a:lnSpc>
                <a:spcPct val="100000"/>
              </a:lnSpc>
              <a:buClrTx/>
              <a:buSzTx/>
              <a:buFontTx/>
              <a:buNone/>
              <a:defRPr kumimoji="0" lang="zh-CN" altLang="en-US" sz="6000" b="1" i="0" u="none" strike="noStrike" kern="1200" cap="none" spc="0" normalizeH="0" baseline="0" noProof="1" dirty="0">
                <a:solidFill>
                  <a:schemeClr val="tx1">
                    <a:lumMod val="75000"/>
                    <a:lumOff val="25000"/>
                  </a:schemeClr>
                </a:solidFill>
                <a:latin typeface="+mj-ea"/>
                <a:ea typeface="+mj-ea"/>
                <a:cs typeface="MiSans Heavy" panose="00000A00000000000000" charset="-122"/>
              </a:defRPr>
            </a:lvl1pPr>
          </a:lstStyle>
          <a:p>
            <a:pPr lvl="0"/>
            <a:r>
              <a:rPr dirty="0">
                <a:sym typeface="+mn-ea"/>
              </a:rPr>
              <a:t>标题</a:t>
            </a:r>
            <a:endParaRPr dirty="0">
              <a:sym typeface="+mn-ea"/>
            </a:endParaRPr>
          </a:p>
        </p:txBody>
      </p:sp>
      <p:sp>
        <p:nvSpPr>
          <p:cNvPr id="3" name="日期占位符 2"/>
          <p:cNvSpPr>
            <a:spLocks noGrp="1"/>
          </p:cNvSpPr>
          <p:nvPr>
            <p:ph type="dt" sz="half" idx="10"/>
            <p:custDataLst>
              <p:tags r:id="rId6"/>
            </p:custDataLst>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custDataLst>
              <p:tags r:id="rId8"/>
            </p:custDataLst>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pic>
        <p:nvPicPr>
          <p:cNvPr id="24" name="图片 23" descr="雪地上&#10;&#10;中度可信度描述已自动生成"/>
          <p:cNvPicPr>
            <a:picLocks noChangeAspect="1"/>
          </p:cNvPicPr>
          <p:nvPr>
            <p:custDataLst>
              <p:tags r:id="rId2"/>
            </p:custDataLst>
          </p:nvPr>
        </p:nvPicPr>
        <p:blipFill rotWithShape="1">
          <a:blip r:embed="rId3">
            <a:extLst>
              <a:ext uri="{28A0092B-C50C-407E-A947-70E740481C1C}">
                <a14:useLocalDpi xmlns:a14="http://schemas.microsoft.com/office/drawing/2010/main" val="0"/>
              </a:ext>
            </a:extLst>
          </a:blip>
          <a:srcRect l="2725" r="8387"/>
          <a:stretch>
            <a:fillRect/>
          </a:stretch>
        </p:blipFill>
        <p:spPr>
          <a:xfrm>
            <a:off x="0" y="0"/>
            <a:ext cx="12192000" cy="6858000"/>
          </a:xfrm>
          <a:prstGeom prst="rect">
            <a:avLst/>
          </a:prstGeom>
        </p:spPr>
      </p:pic>
      <p:cxnSp>
        <p:nvCxnSpPr>
          <p:cNvPr id="12" name="直接连接符 11"/>
          <p:cNvCxnSpPr/>
          <p:nvPr>
            <p:custDataLst>
              <p:tags r:id="rId4"/>
            </p:custDataLst>
          </p:nvPr>
        </p:nvCxnSpPr>
        <p:spPr>
          <a:xfrm>
            <a:off x="1633716" y="1346936"/>
            <a:ext cx="0" cy="161365"/>
          </a:xfrm>
          <a:prstGeom prst="line">
            <a:avLst/>
          </a:prstGeom>
          <a:ln>
            <a:solidFill>
              <a:schemeClr val="lt1"/>
            </a:solidFill>
          </a:ln>
        </p:spPr>
        <p:style>
          <a:lnRef idx="1">
            <a:schemeClr val="accent1"/>
          </a:lnRef>
          <a:fillRef idx="0">
            <a:schemeClr val="accent1"/>
          </a:fillRef>
          <a:effectRef idx="0">
            <a:schemeClr val="accent1"/>
          </a:effectRef>
          <a:fontRef idx="minor">
            <a:schemeClr val="tx1"/>
          </a:fontRef>
        </p:style>
      </p:cxnSp>
      <p:pic>
        <p:nvPicPr>
          <p:cNvPr id="53" name="图形 52"/>
          <p:cNvPicPr>
            <a:picLocks noChangeAspect="1"/>
          </p:cNvPicPr>
          <p:nvPr>
            <p:custDataLst>
              <p:tags r:id="rId5"/>
            </p:custDataLst>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308915" y="6143342"/>
            <a:ext cx="187891" cy="187891"/>
          </a:xfrm>
          <a:prstGeom prst="rect">
            <a:avLst/>
          </a:prstGeom>
        </p:spPr>
      </p:pic>
      <p:cxnSp>
        <p:nvCxnSpPr>
          <p:cNvPr id="9" name="直接连接符 8"/>
          <p:cNvCxnSpPr/>
          <p:nvPr>
            <p:custDataLst>
              <p:tags r:id="rId8"/>
            </p:custDataLst>
          </p:nvPr>
        </p:nvCxnSpPr>
        <p:spPr>
          <a:xfrm>
            <a:off x="857760" y="4520059"/>
            <a:ext cx="5769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节编号"/>
          <p:cNvSpPr txBox="1">
            <a:spLocks noGrp="1"/>
          </p:cNvSpPr>
          <p:nvPr>
            <p:ph type="body" idx="2" hasCustomPrompt="1"/>
            <p:custDataLst>
              <p:tags r:id="rId9"/>
            </p:custDataLst>
          </p:nvPr>
        </p:nvSpPr>
        <p:spPr>
          <a:xfrm>
            <a:off x="857885" y="1802130"/>
            <a:ext cx="6318885" cy="521970"/>
          </a:xfrm>
          <a:prstGeom prst="rect">
            <a:avLst/>
          </a:prstGeom>
          <a:noFill/>
        </p:spPr>
        <p:txBody>
          <a:bodyPr vert="horz" wrap="square" lIns="0" tIns="0" rIns="0" bIns="0" rtlCol="0" anchor="b" anchorCtr="0">
            <a:normAutofit/>
          </a:bodyPr>
          <a:lstStyle>
            <a:lvl1pPr marL="0" marR="0" lvl="0" algn="l" defTabSz="914400" rtl="0" eaLnBrk="1" fontAlgn="auto" latinLnBrk="0" hangingPunct="1">
              <a:lnSpc>
                <a:spcPct val="100000"/>
              </a:lnSpc>
              <a:buClrTx/>
              <a:buSzTx/>
              <a:buFontTx/>
              <a:buNone/>
              <a:defRPr kumimoji="0" lang="en-US" altLang="zh-CN" sz="3200" b="1" i="0" u="none" strike="noStrike" kern="1200" cap="none" spc="0" normalizeH="0" baseline="0" noProof="1" dirty="0">
                <a:solidFill>
                  <a:schemeClr val="accent1"/>
                </a:solidFill>
                <a:latin typeface="+mj-ea"/>
                <a:ea typeface="+mj-ea"/>
                <a:cs typeface="MiSans Heavy" panose="00000A00000000000000" charset="-122"/>
                <a:sym typeface="+mn-ea"/>
              </a:defRPr>
            </a:lvl1pPr>
          </a:lstStyle>
          <a:p>
            <a:pPr lvl="0" algn="l">
              <a:buClrTx/>
              <a:buSzTx/>
              <a:buFontTx/>
            </a:pPr>
            <a:r>
              <a:rPr dirty="0" err="1">
                <a:sym typeface="+mn-ea"/>
              </a:rPr>
              <a:t>编辑节编号</a:t>
            </a:r>
            <a:endParaRPr dirty="0">
              <a:sym typeface="+mn-ea"/>
            </a:endParaRPr>
          </a:p>
        </p:txBody>
      </p:sp>
      <p:sp>
        <p:nvSpPr>
          <p:cNvPr id="7" name="标题"/>
          <p:cNvSpPr txBox="1">
            <a:spLocks noGrp="1"/>
          </p:cNvSpPr>
          <p:nvPr>
            <p:ph type="title" idx="1" hasCustomPrompt="1"/>
            <p:custDataLst>
              <p:tags r:id="rId10"/>
            </p:custDataLst>
          </p:nvPr>
        </p:nvSpPr>
        <p:spPr>
          <a:xfrm>
            <a:off x="857250" y="2505075"/>
            <a:ext cx="6318885" cy="1572895"/>
          </a:xfrm>
          <a:prstGeom prst="rect">
            <a:avLst/>
          </a:prstGeom>
          <a:noFill/>
        </p:spPr>
        <p:txBody>
          <a:bodyPr vert="horz" wrap="square" lIns="0" tIns="0" rIns="0" bIns="0" rtlCol="0" anchor="t" anchorCtr="0">
            <a:noAutofit/>
          </a:bodyPr>
          <a:lstStyle>
            <a:lvl1pPr marL="0" marR="0" lvl="0" algn="l" defTabSz="914400" rtl="0" eaLnBrk="1" fontAlgn="auto" latinLnBrk="0" hangingPunct="1">
              <a:lnSpc>
                <a:spcPct val="100000"/>
              </a:lnSpc>
              <a:buClrTx/>
              <a:buSzTx/>
              <a:buFontTx/>
              <a:buNone/>
              <a:defRPr kumimoji="0" lang="zh-CN" altLang="en-US" sz="6000" b="1" i="0" u="none" strike="noStrike" kern="1200" cap="none" spc="0" normalizeH="0" baseline="0" noProof="1" dirty="0">
                <a:solidFill>
                  <a:schemeClr val="tx1">
                    <a:lumMod val="75000"/>
                    <a:lumOff val="25000"/>
                  </a:schemeClr>
                </a:solidFill>
                <a:latin typeface="+mj-ea"/>
                <a:ea typeface="+mj-ea"/>
                <a:cs typeface="MiSans Heavy" panose="00000A00000000000000" charset="-122"/>
                <a:sym typeface="+mn-ea"/>
              </a:defRPr>
            </a:lvl1pPr>
          </a:lstStyle>
          <a:p>
            <a:pPr lvl="0" algn="l">
              <a:buClrTx/>
              <a:buSzTx/>
              <a:buFontTx/>
            </a:pPr>
            <a:r>
              <a:rPr dirty="0">
                <a:sym typeface="+mn-ea"/>
              </a:rPr>
              <a:t>单击此处编辑标题</a:t>
            </a:r>
            <a:endParaRPr dirty="0">
              <a:sym typeface="+mn-ea"/>
            </a:endParaRPr>
          </a:p>
        </p:txBody>
      </p:sp>
      <p:sp>
        <p:nvSpPr>
          <p:cNvPr id="4" name="日期占位符 3"/>
          <p:cNvSpPr>
            <a:spLocks noGrp="1"/>
          </p:cNvSpPr>
          <p:nvPr>
            <p:ph type="dt" sz="half" idx="10"/>
            <p:custDataLst>
              <p:tags r:id="rId11"/>
            </p:custDataLst>
          </p:nvPr>
        </p:nvSpPr>
        <p:spPr>
          <a:xfrm>
            <a:off x="838200" y="6356350"/>
            <a:ext cx="2743200" cy="365125"/>
          </a:xfrm>
        </p:spPr>
        <p:txBody>
          <a:bodyPr/>
          <a:lstStyle/>
          <a:p>
            <a:fld id="{AC1B7B3F-A56B-4310-A966-BD55D80449F1}" type="datetimeFigureOut">
              <a:rPr lang="zh-CN" altLang="en-US" smtClean="0"/>
            </a:fld>
            <a:endParaRPr lang="zh-CN" altLang="en-US"/>
          </a:p>
        </p:txBody>
      </p:sp>
      <p:sp>
        <p:nvSpPr>
          <p:cNvPr id="5" name="页脚占位符 4"/>
          <p:cNvSpPr>
            <a:spLocks noGrp="1"/>
          </p:cNvSpPr>
          <p:nvPr>
            <p:ph type="ftr" sz="quarter" idx="11"/>
            <p:custDataLst>
              <p:tags r:id="rId12"/>
            </p:custDataLst>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custDataLst>
              <p:tags r:id="rId13"/>
            </p:custDataLst>
          </p:nvPr>
        </p:nvSpPr>
        <p:spPr>
          <a:xfrm>
            <a:off x="8610600" y="6356350"/>
            <a:ext cx="2743200" cy="365125"/>
          </a:xfrm>
        </p:spPr>
        <p:txBody>
          <a:bodyPr/>
          <a:lstStyle/>
          <a:p>
            <a:fld id="{73127340-2293-49D2-96F1-6E7BF0C8FD9C}"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showMasterSp="0">
  <p:cSld name="标题和两栏">
    <p:spTree>
      <p:nvGrpSpPr>
        <p:cNvPr id="1" name=""/>
        <p:cNvGrpSpPr/>
        <p:nvPr/>
      </p:nvGrpSpPr>
      <p:grpSpPr>
        <a:xfrm>
          <a:off x="0" y="0"/>
          <a:ext cx="0" cy="0"/>
          <a:chOff x="0" y="0"/>
          <a:chExt cx="0" cy="0"/>
        </a:xfrm>
      </p:grpSpPr>
      <p:pic>
        <p:nvPicPr>
          <p:cNvPr id="12" name="图片 11" descr="雪地上&#10;&#10;中度可信度描述已自动生成"/>
          <p:cNvPicPr>
            <a:picLocks noChangeAspect="1"/>
          </p:cNvPicPr>
          <p:nvPr>
            <p:custDataLst>
              <p:tags r:id="rId2"/>
            </p:custDataLst>
          </p:nvPr>
        </p:nvPicPr>
        <p:blipFill rotWithShape="1">
          <a:blip r:embed="rId3">
            <a:alphaModFix amt="40000"/>
            <a:extLst>
              <a:ext uri="{28A0092B-C50C-407E-A947-70E740481C1C}">
                <a14:useLocalDpi xmlns:a14="http://schemas.microsoft.com/office/drawing/2010/main" val="0"/>
              </a:ext>
            </a:extLst>
          </a:blip>
          <a:srcRect l="18252" t="17468" r="8387"/>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11" name="标题"/>
          <p:cNvSpPr txBox="1">
            <a:spLocks noGrp="1"/>
          </p:cNvSpPr>
          <p:nvPr>
            <p:ph type="title" idx="4"/>
            <p:custDataLst>
              <p:tags r:id="rId4"/>
            </p:custDataLst>
          </p:nvPr>
        </p:nvSpPr>
        <p:spPr>
          <a:xfrm>
            <a:off x="869315" y="523875"/>
            <a:ext cx="10708005" cy="583565"/>
          </a:xfrm>
          <a:prstGeom prst="rect">
            <a:avLst/>
          </a:prstGeom>
          <a:noFill/>
        </p:spPr>
        <p:txBody>
          <a:bodyPr vert="horz" wrap="square" tIns="0" bIns="0" rtlCol="0" anchor="b" anchorCtr="0">
            <a:normAutofit/>
          </a:bodyPr>
          <a:lstStyle>
            <a:lvl1pPr marL="0" marR="0" lvl="0" algn="l" defTabSz="914400" rtl="0" eaLnBrk="1" fontAlgn="auto" latinLnBrk="0" hangingPunct="1">
              <a:lnSpc>
                <a:spcPct val="100000"/>
              </a:lnSpc>
              <a:buClrTx/>
              <a:buSzTx/>
              <a:buFontTx/>
              <a:buNone/>
              <a:defRPr kumimoji="0" lang="zh-CN" altLang="en-US" sz="3200" b="1" i="0" u="none" strike="noStrike" kern="1200" cap="none" spc="300" normalizeH="0" baseline="0" noProof="1" dirty="0">
                <a:ln>
                  <a:noFill/>
                  <a:prstDash val="sysDot"/>
                </a:ln>
                <a:solidFill>
                  <a:schemeClr val="accent1"/>
                </a:solidFill>
                <a:latin typeface="+mj-ea"/>
                <a:ea typeface="+mj-ea"/>
                <a:cs typeface="+mn-cs"/>
                <a:sym typeface="+mn-ea"/>
              </a:defRPr>
            </a:lvl1pPr>
          </a:lstStyle>
          <a:p>
            <a:pPr lvl="0" algn="l">
              <a:buClrTx/>
              <a:buSzTx/>
              <a:buFontTx/>
            </a:pPr>
            <a:r>
              <a:rPr dirty="0">
                <a:sym typeface="+mn-ea"/>
              </a:rPr>
              <a:t>单击此处编辑母版标题样式</a:t>
            </a:r>
            <a:endParaRPr dirty="0">
              <a:sym typeface="+mn-ea"/>
            </a:endParaRPr>
          </a:p>
        </p:txBody>
      </p:sp>
      <p:sp>
        <p:nvSpPr>
          <p:cNvPr id="10" name="矩形 9"/>
          <p:cNvSpPr/>
          <p:nvPr>
            <p:custDataLst>
              <p:tags r:id="rId5"/>
            </p:custDataLst>
          </p:nvPr>
        </p:nvSpPr>
        <p:spPr>
          <a:xfrm>
            <a:off x="578485" y="599440"/>
            <a:ext cx="108000" cy="432000"/>
          </a:xfrm>
          <a:prstGeom prst="rect">
            <a:avLst/>
          </a:prstGeom>
          <a:solidFill>
            <a:schemeClr val="accent2"/>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sp>
        <p:nvSpPr>
          <p:cNvPr id="9" name="正文"/>
          <p:cNvSpPr txBox="1">
            <a:spLocks noGrp="1"/>
          </p:cNvSpPr>
          <p:nvPr>
            <p:ph idx="2"/>
            <p:custDataLst>
              <p:tags r:id="rId6"/>
            </p:custDataLst>
          </p:nvPr>
        </p:nvSpPr>
        <p:spPr>
          <a:xfrm>
            <a:off x="6400805" y="1490357"/>
            <a:ext cx="5176800" cy="4759236"/>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mn-cs"/>
                <a:sym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mn-ea"/>
                <a:ea typeface="+mn-ea"/>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mn-ea"/>
                <a:ea typeface="+mn-ea"/>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dirty="0">
                <a:sym typeface="+mn-ea"/>
              </a:rPr>
              <a:t>单击此处编辑母版文本样式</a:t>
            </a:r>
            <a:endParaRPr dirty="0">
              <a:sym typeface="+mn-ea"/>
            </a:endParaRPr>
          </a:p>
          <a:p>
            <a:pPr lvl="1"/>
            <a:r>
              <a:rPr dirty="0" err="1">
                <a:sym typeface="+mn-ea"/>
              </a:rPr>
              <a:t>第二级</a:t>
            </a:r>
            <a:endParaRPr dirty="0">
              <a:sym typeface="+mn-ea"/>
            </a:endParaRPr>
          </a:p>
          <a:p>
            <a:pPr lvl="2"/>
            <a:r>
              <a:rPr dirty="0" err="1">
                <a:sym typeface="+mn-ea"/>
              </a:rPr>
              <a:t>第三级</a:t>
            </a:r>
            <a:endParaRPr dirty="0">
              <a:sym typeface="+mn-ea"/>
            </a:endParaRPr>
          </a:p>
          <a:p>
            <a:pPr lvl="3"/>
            <a:r>
              <a:rPr dirty="0" err="1">
                <a:sym typeface="+mn-ea"/>
              </a:rPr>
              <a:t>第四级</a:t>
            </a:r>
            <a:endParaRPr dirty="0">
              <a:sym typeface="+mn-ea"/>
            </a:endParaRPr>
          </a:p>
          <a:p>
            <a:pPr lvl="4"/>
            <a:r>
              <a:rPr dirty="0" err="1">
                <a:sym typeface="+mn-ea"/>
              </a:rPr>
              <a:t>第五级</a:t>
            </a:r>
            <a:endParaRPr dirty="0">
              <a:sym typeface="+mn-ea"/>
            </a:endParaRPr>
          </a:p>
        </p:txBody>
      </p:sp>
      <p:sp>
        <p:nvSpPr>
          <p:cNvPr id="8" name="正文"/>
          <p:cNvSpPr txBox="1">
            <a:spLocks noGrp="1"/>
          </p:cNvSpPr>
          <p:nvPr>
            <p:ph idx="1"/>
            <p:custDataLst>
              <p:tags r:id="rId7"/>
            </p:custDataLst>
          </p:nvPr>
        </p:nvSpPr>
        <p:spPr>
          <a:xfrm>
            <a:off x="608400" y="1490357"/>
            <a:ext cx="5176800" cy="4759236"/>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mn-cs"/>
                <a:sym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mn-ea"/>
                <a:ea typeface="+mn-ea"/>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mn-ea"/>
                <a:ea typeface="+mn-ea"/>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dirty="0">
                <a:sym typeface="+mn-ea"/>
              </a:rPr>
              <a:t>单击此处编辑母版文本样式</a:t>
            </a:r>
            <a:endParaRPr dirty="0">
              <a:sym typeface="+mn-ea"/>
            </a:endParaRPr>
          </a:p>
          <a:p>
            <a:pPr lvl="1"/>
            <a:r>
              <a:rPr dirty="0" err="1">
                <a:sym typeface="+mn-ea"/>
              </a:rPr>
              <a:t>第二级</a:t>
            </a:r>
            <a:endParaRPr dirty="0">
              <a:sym typeface="+mn-ea"/>
            </a:endParaRPr>
          </a:p>
          <a:p>
            <a:pPr lvl="2"/>
            <a:r>
              <a:rPr dirty="0" err="1">
                <a:sym typeface="+mn-ea"/>
              </a:rPr>
              <a:t>第三级</a:t>
            </a:r>
            <a:endParaRPr dirty="0">
              <a:sym typeface="+mn-ea"/>
            </a:endParaRPr>
          </a:p>
          <a:p>
            <a:pPr lvl="3"/>
            <a:r>
              <a:rPr dirty="0" err="1">
                <a:sym typeface="+mn-ea"/>
              </a:rPr>
              <a:t>第四级</a:t>
            </a:r>
            <a:endParaRPr dirty="0">
              <a:sym typeface="+mn-ea"/>
            </a:endParaRPr>
          </a:p>
          <a:p>
            <a:pPr lvl="4"/>
            <a:r>
              <a:rPr dirty="0" err="1">
                <a:sym typeface="+mn-ea"/>
              </a:rPr>
              <a:t>第五级</a:t>
            </a:r>
            <a:endParaRPr dirty="0">
              <a:sym typeface="+mn-ea"/>
            </a:endParaRPr>
          </a:p>
        </p:txBody>
      </p:sp>
      <p:sp>
        <p:nvSpPr>
          <p:cNvPr id="5" name="日期占位符 4"/>
          <p:cNvSpPr>
            <a:spLocks noGrp="1"/>
          </p:cNvSpPr>
          <p:nvPr>
            <p:ph type="dt" sz="half" idx="10"/>
            <p:custDataLst>
              <p:tags r:id="rId8"/>
            </p:custDataLst>
          </p:nvPr>
        </p:nvSpPr>
        <p:spPr>
          <a:xfrm>
            <a:off x="838200" y="6356350"/>
            <a:ext cx="2743200" cy="365125"/>
          </a:xfrm>
        </p:spPr>
        <p:txBody>
          <a:bodyPr/>
          <a:lstStyle/>
          <a:p>
            <a:fld id="{AC1B7B3F-A56B-4310-A966-BD55D80449F1}" type="datetimeFigureOut">
              <a:rPr lang="zh-CN" altLang="en-US" smtClean="0"/>
            </a:fld>
            <a:endParaRPr lang="zh-CN" altLang="en-US"/>
          </a:p>
        </p:txBody>
      </p:sp>
      <p:sp>
        <p:nvSpPr>
          <p:cNvPr id="6" name="页脚占位符 5"/>
          <p:cNvSpPr>
            <a:spLocks noGrp="1"/>
          </p:cNvSpPr>
          <p:nvPr>
            <p:ph type="ftr" sz="quarter" idx="11"/>
            <p:custDataLst>
              <p:tags r:id="rId9"/>
            </p:custDataLst>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custDataLst>
              <p:tags r:id="rId10"/>
            </p:custDataLst>
          </p:nvPr>
        </p:nvSpPr>
        <p:spPr>
          <a:xfrm>
            <a:off x="8610600" y="6356350"/>
            <a:ext cx="2743200" cy="365125"/>
          </a:xfrm>
        </p:spPr>
        <p:txBody>
          <a:bodyPr/>
          <a:lstStyle/>
          <a:p>
            <a:fld id="{73127340-2293-49D2-96F1-6E7BF0C8FD9C}"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showMasterSp="0">
  <p:cSld name="标题和比较">
    <p:spTree>
      <p:nvGrpSpPr>
        <p:cNvPr id="1" name=""/>
        <p:cNvGrpSpPr/>
        <p:nvPr/>
      </p:nvGrpSpPr>
      <p:grpSpPr>
        <a:xfrm>
          <a:off x="0" y="0"/>
          <a:ext cx="0" cy="0"/>
          <a:chOff x="0" y="0"/>
          <a:chExt cx="0" cy="0"/>
        </a:xfrm>
      </p:grpSpPr>
      <p:pic>
        <p:nvPicPr>
          <p:cNvPr id="16" name="图片 15" descr="雪地上&#10;&#10;中度可信度描述已自动生成"/>
          <p:cNvPicPr>
            <a:picLocks noChangeAspect="1"/>
          </p:cNvPicPr>
          <p:nvPr>
            <p:custDataLst>
              <p:tags r:id="rId2"/>
            </p:custDataLst>
          </p:nvPr>
        </p:nvPicPr>
        <p:blipFill rotWithShape="1">
          <a:blip r:embed="rId3">
            <a:alphaModFix amt="40000"/>
            <a:extLst>
              <a:ext uri="{28A0092B-C50C-407E-A947-70E740481C1C}">
                <a14:useLocalDpi xmlns:a14="http://schemas.microsoft.com/office/drawing/2010/main" val="0"/>
              </a:ext>
            </a:extLst>
          </a:blip>
          <a:srcRect l="18252" t="17468" r="8387"/>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15" name="标题"/>
          <p:cNvSpPr txBox="1">
            <a:spLocks noGrp="1"/>
          </p:cNvSpPr>
          <p:nvPr>
            <p:ph type="title" idx="6"/>
            <p:custDataLst>
              <p:tags r:id="rId4"/>
            </p:custDataLst>
          </p:nvPr>
        </p:nvSpPr>
        <p:spPr>
          <a:xfrm>
            <a:off x="6235065" y="1354455"/>
            <a:ext cx="5342255" cy="474980"/>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2000" b="1" i="0" u="none" strike="noStrike" kern="1200" cap="none" spc="0" normalizeH="0" baseline="0" noProof="1" dirty="0">
                <a:solidFill>
                  <a:schemeClr val="tx1"/>
                </a:solidFill>
                <a:latin typeface="+mj-ea"/>
                <a:ea typeface="+mj-ea"/>
                <a:cs typeface="MiSans Heavy" panose="00000A00000000000000" charset="-122"/>
              </a:defRPr>
            </a:lvl1pPr>
          </a:lstStyle>
          <a:p>
            <a:pPr lvl="0"/>
            <a:r>
              <a:rPr dirty="0">
                <a:sym typeface="+mn-ea"/>
              </a:rPr>
              <a:t>单击此处编辑母版标题样式</a:t>
            </a:r>
            <a:endParaRPr dirty="0">
              <a:sym typeface="+mn-ea"/>
            </a:endParaRPr>
          </a:p>
        </p:txBody>
      </p:sp>
      <p:sp>
        <p:nvSpPr>
          <p:cNvPr id="14" name="标题"/>
          <p:cNvSpPr txBox="1">
            <a:spLocks noGrp="1"/>
          </p:cNvSpPr>
          <p:nvPr>
            <p:ph type="title" idx="5"/>
            <p:custDataLst>
              <p:tags r:id="rId5"/>
            </p:custDataLst>
          </p:nvPr>
        </p:nvSpPr>
        <p:spPr>
          <a:xfrm>
            <a:off x="608330" y="1354455"/>
            <a:ext cx="5342255" cy="474980"/>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2000" b="1" i="0" u="none" strike="noStrike" kern="1200" cap="none" spc="0" normalizeH="0" baseline="0" noProof="1" dirty="0">
                <a:solidFill>
                  <a:schemeClr val="tx1"/>
                </a:solidFill>
                <a:latin typeface="+mj-ea"/>
                <a:ea typeface="+mj-ea"/>
                <a:cs typeface="MiSans Heavy" panose="00000A00000000000000" charset="-122"/>
              </a:defRPr>
            </a:lvl1pPr>
          </a:lstStyle>
          <a:p>
            <a:pPr lvl="0"/>
            <a:r>
              <a:rPr dirty="0">
                <a:sym typeface="+mn-ea"/>
              </a:rPr>
              <a:t>单击此处编辑母版标题样式</a:t>
            </a:r>
            <a:endParaRPr dirty="0">
              <a:sym typeface="+mn-ea"/>
            </a:endParaRPr>
          </a:p>
        </p:txBody>
      </p:sp>
      <p:sp>
        <p:nvSpPr>
          <p:cNvPr id="13" name="标题"/>
          <p:cNvSpPr txBox="1">
            <a:spLocks noGrp="1"/>
          </p:cNvSpPr>
          <p:nvPr>
            <p:ph type="title" idx="4"/>
            <p:custDataLst>
              <p:tags r:id="rId6"/>
            </p:custDataLst>
          </p:nvPr>
        </p:nvSpPr>
        <p:spPr>
          <a:xfrm>
            <a:off x="869315" y="523875"/>
            <a:ext cx="10708005" cy="583565"/>
          </a:xfrm>
          <a:prstGeom prst="rect">
            <a:avLst/>
          </a:prstGeom>
          <a:noFill/>
        </p:spPr>
        <p:txBody>
          <a:bodyPr vert="horz" wrap="square" tIns="0" bIns="0" rtlCol="0" anchor="b" anchorCtr="0">
            <a:normAutofit/>
          </a:bodyPr>
          <a:lstStyle>
            <a:lvl1pPr marL="0" marR="0" lvl="0" algn="l" defTabSz="914400" rtl="0" eaLnBrk="1" fontAlgn="auto" latinLnBrk="0" hangingPunct="1">
              <a:lnSpc>
                <a:spcPct val="100000"/>
              </a:lnSpc>
              <a:buClrTx/>
              <a:buSzTx/>
              <a:buFontTx/>
              <a:buNone/>
              <a:defRPr kumimoji="0" lang="zh-CN" altLang="en-US" sz="3200" b="1" i="0" u="none" strike="noStrike" kern="1200" cap="none" spc="300" normalizeH="0" baseline="0" noProof="1" dirty="0">
                <a:ln>
                  <a:noFill/>
                  <a:prstDash val="sysDot"/>
                </a:ln>
                <a:solidFill>
                  <a:schemeClr val="accent1"/>
                </a:solidFill>
                <a:latin typeface="+mj-ea"/>
                <a:ea typeface="+mj-ea"/>
                <a:cs typeface="+mn-cs"/>
                <a:sym typeface="+mn-ea"/>
              </a:defRPr>
            </a:lvl1pPr>
          </a:lstStyle>
          <a:p>
            <a:pPr lvl="0" algn="l">
              <a:buClrTx/>
              <a:buSzTx/>
              <a:buFontTx/>
            </a:pPr>
            <a:r>
              <a:rPr>
                <a:sym typeface="+mn-ea"/>
              </a:rPr>
              <a:t>单击此处编辑母版标题样式</a:t>
            </a:r>
            <a:endParaRPr>
              <a:sym typeface="+mn-ea"/>
            </a:endParaRPr>
          </a:p>
        </p:txBody>
      </p:sp>
      <p:sp>
        <p:nvSpPr>
          <p:cNvPr id="12" name="矩形 11"/>
          <p:cNvSpPr/>
          <p:nvPr>
            <p:custDataLst>
              <p:tags r:id="rId7"/>
            </p:custDataLst>
          </p:nvPr>
        </p:nvSpPr>
        <p:spPr>
          <a:xfrm>
            <a:off x="578485" y="599440"/>
            <a:ext cx="108000" cy="432000"/>
          </a:xfrm>
          <a:prstGeom prst="rect">
            <a:avLst/>
          </a:prstGeom>
          <a:solidFill>
            <a:schemeClr val="accent2"/>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sp>
        <p:nvSpPr>
          <p:cNvPr id="11" name="正文"/>
          <p:cNvSpPr txBox="1">
            <a:spLocks noGrp="1"/>
          </p:cNvSpPr>
          <p:nvPr>
            <p:ph idx="2"/>
            <p:custDataLst>
              <p:tags r:id="rId8"/>
            </p:custDataLst>
          </p:nvPr>
        </p:nvSpPr>
        <p:spPr>
          <a:xfrm>
            <a:off x="6235200" y="1854000"/>
            <a:ext cx="5342400" cy="4395600"/>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mn-cs"/>
                <a:sym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mn-ea"/>
                <a:ea typeface="+mn-ea"/>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mn-ea"/>
                <a:ea typeface="+mn-ea"/>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dirty="0">
                <a:sym typeface="+mn-ea"/>
              </a:rPr>
              <a:t>单击此处编辑母版文本样式</a:t>
            </a:r>
            <a:endParaRPr dirty="0">
              <a:sym typeface="+mn-ea"/>
            </a:endParaRPr>
          </a:p>
          <a:p>
            <a:pPr lvl="1"/>
            <a:r>
              <a:rPr dirty="0" err="1">
                <a:sym typeface="+mn-ea"/>
              </a:rPr>
              <a:t>第二级</a:t>
            </a:r>
            <a:endParaRPr dirty="0">
              <a:sym typeface="+mn-ea"/>
            </a:endParaRPr>
          </a:p>
          <a:p>
            <a:pPr lvl="2"/>
            <a:r>
              <a:rPr dirty="0" err="1">
                <a:sym typeface="+mn-ea"/>
              </a:rPr>
              <a:t>第三级</a:t>
            </a:r>
            <a:endParaRPr dirty="0">
              <a:sym typeface="+mn-ea"/>
            </a:endParaRPr>
          </a:p>
          <a:p>
            <a:pPr lvl="3"/>
            <a:r>
              <a:rPr dirty="0" err="1">
                <a:sym typeface="+mn-ea"/>
              </a:rPr>
              <a:t>第四级</a:t>
            </a:r>
            <a:endParaRPr dirty="0">
              <a:sym typeface="+mn-ea"/>
            </a:endParaRPr>
          </a:p>
          <a:p>
            <a:pPr lvl="4"/>
            <a:r>
              <a:rPr dirty="0" err="1">
                <a:sym typeface="+mn-ea"/>
              </a:rPr>
              <a:t>第五级</a:t>
            </a:r>
            <a:endParaRPr dirty="0">
              <a:sym typeface="+mn-ea"/>
            </a:endParaRPr>
          </a:p>
        </p:txBody>
      </p:sp>
      <p:sp>
        <p:nvSpPr>
          <p:cNvPr id="10" name="正文"/>
          <p:cNvSpPr txBox="1">
            <a:spLocks noGrp="1"/>
          </p:cNvSpPr>
          <p:nvPr>
            <p:ph idx="1"/>
            <p:custDataLst>
              <p:tags r:id="rId9"/>
            </p:custDataLst>
          </p:nvPr>
        </p:nvSpPr>
        <p:spPr>
          <a:xfrm>
            <a:off x="608400" y="1854000"/>
            <a:ext cx="5342400" cy="4395600"/>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mn-cs"/>
                <a:sym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mn-ea"/>
                <a:ea typeface="+mn-ea"/>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mn-ea"/>
                <a:ea typeface="+mn-ea"/>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dirty="0">
                <a:sym typeface="+mn-ea"/>
              </a:rPr>
              <a:t>单击此处编辑母版文本样式</a:t>
            </a:r>
            <a:endParaRPr dirty="0">
              <a:sym typeface="+mn-ea"/>
            </a:endParaRPr>
          </a:p>
          <a:p>
            <a:pPr lvl="1"/>
            <a:r>
              <a:rPr dirty="0" err="1">
                <a:sym typeface="+mn-ea"/>
              </a:rPr>
              <a:t>第二级</a:t>
            </a:r>
            <a:endParaRPr dirty="0">
              <a:sym typeface="+mn-ea"/>
            </a:endParaRPr>
          </a:p>
          <a:p>
            <a:pPr lvl="2"/>
            <a:r>
              <a:rPr dirty="0" err="1">
                <a:sym typeface="+mn-ea"/>
              </a:rPr>
              <a:t>第三级</a:t>
            </a:r>
            <a:endParaRPr dirty="0">
              <a:sym typeface="+mn-ea"/>
            </a:endParaRPr>
          </a:p>
          <a:p>
            <a:pPr lvl="3"/>
            <a:r>
              <a:rPr dirty="0" err="1">
                <a:sym typeface="+mn-ea"/>
              </a:rPr>
              <a:t>第四级</a:t>
            </a:r>
            <a:endParaRPr dirty="0">
              <a:sym typeface="+mn-ea"/>
            </a:endParaRPr>
          </a:p>
          <a:p>
            <a:pPr lvl="4"/>
            <a:r>
              <a:rPr dirty="0" err="1">
                <a:sym typeface="+mn-ea"/>
              </a:rPr>
              <a:t>第五级</a:t>
            </a:r>
            <a:endParaRPr dirty="0">
              <a:sym typeface="+mn-ea"/>
            </a:endParaRPr>
          </a:p>
        </p:txBody>
      </p:sp>
      <p:sp>
        <p:nvSpPr>
          <p:cNvPr id="7" name="日期占位符 6"/>
          <p:cNvSpPr>
            <a:spLocks noGrp="1"/>
          </p:cNvSpPr>
          <p:nvPr>
            <p:ph type="dt" sz="half" idx="10"/>
            <p:custDataLst>
              <p:tags r:id="rId10"/>
            </p:custDataLst>
          </p:nvPr>
        </p:nvSpPr>
        <p:spPr>
          <a:xfrm>
            <a:off x="838200" y="6356350"/>
            <a:ext cx="2743200" cy="365125"/>
          </a:xfrm>
        </p:spPr>
        <p:txBody>
          <a:bodyPr/>
          <a:lstStyle/>
          <a:p>
            <a:fld id="{AC1B7B3F-A56B-4310-A966-BD55D80449F1}" type="datetimeFigureOut">
              <a:rPr lang="zh-CN" altLang="en-US" smtClean="0"/>
            </a:fld>
            <a:endParaRPr lang="zh-CN" altLang="en-US"/>
          </a:p>
        </p:txBody>
      </p:sp>
      <p:sp>
        <p:nvSpPr>
          <p:cNvPr id="8" name="页脚占位符 7"/>
          <p:cNvSpPr>
            <a:spLocks noGrp="1"/>
          </p:cNvSpPr>
          <p:nvPr>
            <p:ph type="ftr" sz="quarter" idx="11"/>
            <p:custDataLst>
              <p:tags r:id="rId11"/>
            </p:custDataLst>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custDataLst>
              <p:tags r:id="rId12"/>
            </p:custDataLst>
          </p:nvPr>
        </p:nvSpPr>
        <p:spPr>
          <a:xfrm>
            <a:off x="8610600" y="6356350"/>
            <a:ext cx="2743200" cy="365125"/>
          </a:xfrm>
        </p:spPr>
        <p:txBody>
          <a:bodyPr/>
          <a:lstStyle/>
          <a:p>
            <a:fld id="{73127340-2293-49D2-96F1-6E7BF0C8FD9C}"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pic>
        <p:nvPicPr>
          <p:cNvPr id="7" name="图片 6" descr="雪地上&#10;&#10;中度可信度描述已自动生成"/>
          <p:cNvPicPr>
            <a:picLocks noChangeAspect="1"/>
          </p:cNvPicPr>
          <p:nvPr>
            <p:custDataLst>
              <p:tags r:id="rId2"/>
            </p:custDataLst>
          </p:nvPr>
        </p:nvPicPr>
        <p:blipFill rotWithShape="1">
          <a:blip r:embed="rId3">
            <a:alphaModFix amt="40000"/>
            <a:extLst>
              <a:ext uri="{28A0092B-C50C-407E-A947-70E740481C1C}">
                <a14:useLocalDpi xmlns:a14="http://schemas.microsoft.com/office/drawing/2010/main" val="0"/>
              </a:ext>
            </a:extLst>
          </a:blip>
          <a:srcRect l="18252" t="17468" r="8387"/>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6" name="标题"/>
          <p:cNvSpPr txBox="1">
            <a:spLocks noGrp="1"/>
          </p:cNvSpPr>
          <p:nvPr>
            <p:ph type="title" idx="2"/>
            <p:custDataLst>
              <p:tags r:id="rId4"/>
            </p:custDataLst>
          </p:nvPr>
        </p:nvSpPr>
        <p:spPr>
          <a:xfrm>
            <a:off x="869315" y="523875"/>
            <a:ext cx="10708005" cy="583565"/>
          </a:xfrm>
          <a:prstGeom prst="rect">
            <a:avLst/>
          </a:prstGeom>
          <a:noFill/>
        </p:spPr>
        <p:txBody>
          <a:bodyPr vert="horz" wrap="square" tIns="0" bIns="0" rtlCol="0" anchor="b" anchorCtr="0">
            <a:normAutofit/>
          </a:bodyPr>
          <a:lstStyle>
            <a:lvl1pPr marL="0" marR="0" lvl="0" algn="l" defTabSz="914400" rtl="0" eaLnBrk="1" fontAlgn="auto" latinLnBrk="0" hangingPunct="1">
              <a:lnSpc>
                <a:spcPct val="100000"/>
              </a:lnSpc>
              <a:buClrTx/>
              <a:buSzTx/>
              <a:buFontTx/>
              <a:buNone/>
              <a:defRPr kumimoji="0" lang="zh-CN" altLang="en-US" sz="3200" b="1" i="0" u="none" strike="noStrike" kern="1200" cap="none" spc="300" normalizeH="0" baseline="0" noProof="1" dirty="0">
                <a:ln>
                  <a:noFill/>
                  <a:prstDash val="sysDot"/>
                </a:ln>
                <a:solidFill>
                  <a:schemeClr val="accent1"/>
                </a:solidFill>
                <a:latin typeface="+mj-ea"/>
                <a:ea typeface="+mj-ea"/>
                <a:cs typeface="+mn-cs"/>
                <a:sym typeface="+mn-ea"/>
              </a:defRPr>
            </a:lvl1pPr>
          </a:lstStyle>
          <a:p>
            <a:pPr lvl="0" algn="l">
              <a:buClrTx/>
              <a:buSzTx/>
              <a:buFontTx/>
            </a:pPr>
            <a:r>
              <a:rPr dirty="0">
                <a:sym typeface="+mn-ea"/>
              </a:rPr>
              <a:t>单击此处编辑母版标题样式</a:t>
            </a:r>
            <a:endParaRPr dirty="0">
              <a:sym typeface="+mn-ea"/>
            </a:endParaRPr>
          </a:p>
        </p:txBody>
      </p:sp>
      <p:sp>
        <p:nvSpPr>
          <p:cNvPr id="8" name="矩形 7"/>
          <p:cNvSpPr/>
          <p:nvPr>
            <p:custDataLst>
              <p:tags r:id="rId5"/>
            </p:custDataLst>
          </p:nvPr>
        </p:nvSpPr>
        <p:spPr>
          <a:xfrm>
            <a:off x="578485" y="599440"/>
            <a:ext cx="108000" cy="432000"/>
          </a:xfrm>
          <a:prstGeom prst="rect">
            <a:avLst/>
          </a:prstGeom>
          <a:solidFill>
            <a:schemeClr val="accent2"/>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sp>
        <p:nvSpPr>
          <p:cNvPr id="3" name="日期占位符 2"/>
          <p:cNvSpPr>
            <a:spLocks noGrp="1"/>
          </p:cNvSpPr>
          <p:nvPr>
            <p:ph type="dt" sz="half" idx="10"/>
            <p:custDataLst>
              <p:tags r:id="rId6"/>
            </p:custDataLst>
          </p:nvPr>
        </p:nvSpPr>
        <p:spPr>
          <a:xfrm>
            <a:off x="838200" y="6356350"/>
            <a:ext cx="2743200" cy="365125"/>
          </a:xfrm>
        </p:spPr>
        <p:txBody>
          <a:bodyPr/>
          <a:lstStyle/>
          <a:p>
            <a:fld id="{AC1B7B3F-A56B-4310-A966-BD55D80449F1}"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custDataLst>
              <p:tags r:id="rId8"/>
            </p:custDataLst>
          </p:nvPr>
        </p:nvSpPr>
        <p:spPr>
          <a:xfrm>
            <a:off x="8610600" y="6356350"/>
            <a:ext cx="2743200" cy="365125"/>
          </a:xfrm>
        </p:spPr>
        <p:txBody>
          <a:bodyPr/>
          <a:lstStyle/>
          <a:p>
            <a:fld id="{73127340-2293-49D2-96F1-6E7BF0C8FD9C}"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pic>
        <p:nvPicPr>
          <p:cNvPr id="8" name="图片 7" descr="雪地上&#10;&#10;中度可信度描述已自动生成"/>
          <p:cNvPicPr>
            <a:picLocks noChangeAspect="1"/>
          </p:cNvPicPr>
          <p:nvPr>
            <p:custDataLst>
              <p:tags r:id="rId2"/>
            </p:custDataLst>
          </p:nvPr>
        </p:nvPicPr>
        <p:blipFill rotWithShape="1">
          <a:blip r:embed="rId3">
            <a:alphaModFix amt="40000"/>
            <a:extLst>
              <a:ext uri="{28A0092B-C50C-407E-A947-70E740481C1C}">
                <a14:useLocalDpi xmlns:a14="http://schemas.microsoft.com/office/drawing/2010/main" val="0"/>
              </a:ext>
            </a:extLst>
          </a:blip>
          <a:srcRect l="18252" t="17468" r="8387"/>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2" name="日期占位符 1"/>
          <p:cNvSpPr>
            <a:spLocks noGrp="1"/>
          </p:cNvSpPr>
          <p:nvPr>
            <p:ph type="dt" sz="half" idx="10"/>
            <p:custDataLst>
              <p:tags r:id="rId4"/>
            </p:custDataLst>
          </p:nvPr>
        </p:nvSpPr>
        <p:spPr/>
        <p:txBody>
          <a:bodyPr/>
          <a:lstStyle/>
          <a:p>
            <a:fld id="{AC1B7B3F-A56B-4310-A966-BD55D80449F1}" type="datetimeFigureOut">
              <a:rPr lang="zh-CN" altLang="en-US" smtClean="0"/>
            </a:fld>
            <a:endParaRPr lang="zh-CN" altLang="en-US"/>
          </a:p>
        </p:txBody>
      </p:sp>
      <p:sp>
        <p:nvSpPr>
          <p:cNvPr id="3" name="页脚占位符 2"/>
          <p:cNvSpPr>
            <a:spLocks noGrp="1"/>
          </p:cNvSpPr>
          <p:nvPr>
            <p:ph type="ftr" sz="quarter" idx="11"/>
            <p:custDataLst>
              <p:tags r:id="rId5"/>
            </p:custDataLst>
          </p:nvPr>
        </p:nvSpPr>
        <p:spPr/>
        <p:txBody>
          <a:bodyPr/>
          <a:lstStyle/>
          <a:p>
            <a:endParaRPr lang="zh-CN" altLang="en-US"/>
          </a:p>
        </p:txBody>
      </p:sp>
      <p:sp>
        <p:nvSpPr>
          <p:cNvPr id="4" name="灯片编号占位符 3"/>
          <p:cNvSpPr>
            <a:spLocks noGrp="1"/>
          </p:cNvSpPr>
          <p:nvPr>
            <p:ph type="sldNum" sz="quarter" idx="12"/>
            <p:custDataLst>
              <p:tags r:id="rId6"/>
            </p:custDataLst>
          </p:nvPr>
        </p:nvSpPr>
        <p:spPr/>
        <p:txBody>
          <a:bodyPr/>
          <a:lstStyle/>
          <a:p>
            <a:fld id="{73127340-2293-49D2-96F1-6E7BF0C8FD9C}"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showMasterSp="0">
  <p:cSld name="仅内容">
    <p:spTree>
      <p:nvGrpSpPr>
        <p:cNvPr id="1" name=""/>
        <p:cNvGrpSpPr/>
        <p:nvPr/>
      </p:nvGrpSpPr>
      <p:grpSpPr>
        <a:xfrm>
          <a:off x="0" y="0"/>
          <a:ext cx="0" cy="0"/>
          <a:chOff x="0" y="0"/>
          <a:chExt cx="0" cy="0"/>
        </a:xfrm>
      </p:grpSpPr>
      <p:pic>
        <p:nvPicPr>
          <p:cNvPr id="8" name="图片 7" descr="雪地上&#10;&#10;中度可信度描述已自动生成"/>
          <p:cNvPicPr>
            <a:picLocks noChangeAspect="1"/>
          </p:cNvPicPr>
          <p:nvPr>
            <p:custDataLst>
              <p:tags r:id="rId2"/>
            </p:custDataLst>
          </p:nvPr>
        </p:nvPicPr>
        <p:blipFill rotWithShape="1">
          <a:blip r:embed="rId3">
            <a:alphaModFix amt="40000"/>
            <a:extLst>
              <a:ext uri="{28A0092B-C50C-407E-A947-70E740481C1C}">
                <a14:useLocalDpi xmlns:a14="http://schemas.microsoft.com/office/drawing/2010/main" val="0"/>
              </a:ext>
            </a:extLst>
          </a:blip>
          <a:srcRect l="18252" t="17468" r="8387"/>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7" name="正文"/>
          <p:cNvSpPr txBox="1">
            <a:spLocks noGrp="1"/>
          </p:cNvSpPr>
          <p:nvPr>
            <p:ph idx="1"/>
            <p:custDataLst>
              <p:tags r:id="rId4"/>
            </p:custDataLst>
          </p:nvPr>
        </p:nvSpPr>
        <p:spPr>
          <a:xfrm>
            <a:off x="608330" y="608330"/>
            <a:ext cx="10968990" cy="5648325"/>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mn-cs"/>
                <a:sym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mn-ea"/>
                <a:ea typeface="+mn-ea"/>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mn-ea"/>
                <a:ea typeface="+mn-ea"/>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dirty="0">
                <a:sym typeface="+mn-ea"/>
              </a:rPr>
              <a:t>单击此处编辑母版文本样式</a:t>
            </a:r>
            <a:endParaRPr dirty="0">
              <a:sym typeface="+mn-ea"/>
            </a:endParaRPr>
          </a:p>
          <a:p>
            <a:pPr lvl="1"/>
            <a:r>
              <a:rPr dirty="0" err="1">
                <a:sym typeface="+mn-ea"/>
              </a:rPr>
              <a:t>第二级</a:t>
            </a:r>
            <a:endParaRPr dirty="0">
              <a:sym typeface="+mn-ea"/>
            </a:endParaRPr>
          </a:p>
          <a:p>
            <a:pPr lvl="2"/>
            <a:r>
              <a:rPr dirty="0" err="1">
                <a:sym typeface="+mn-ea"/>
              </a:rPr>
              <a:t>第三级</a:t>
            </a:r>
            <a:endParaRPr dirty="0">
              <a:sym typeface="+mn-ea"/>
            </a:endParaRPr>
          </a:p>
          <a:p>
            <a:pPr lvl="3"/>
            <a:r>
              <a:rPr dirty="0" err="1">
                <a:sym typeface="+mn-ea"/>
              </a:rPr>
              <a:t>第四级</a:t>
            </a:r>
            <a:endParaRPr dirty="0">
              <a:sym typeface="+mn-ea"/>
            </a:endParaRPr>
          </a:p>
          <a:p>
            <a:pPr lvl="4"/>
            <a:r>
              <a:rPr dirty="0" err="1">
                <a:sym typeface="+mn-ea"/>
              </a:rPr>
              <a:t>第五级</a:t>
            </a:r>
            <a:endParaRPr dirty="0">
              <a:sym typeface="+mn-ea"/>
            </a:endParaRPr>
          </a:p>
        </p:txBody>
      </p:sp>
      <p:sp>
        <p:nvSpPr>
          <p:cNvPr id="4" name="日期占位符 3"/>
          <p:cNvSpPr>
            <a:spLocks noGrp="1"/>
          </p:cNvSpPr>
          <p:nvPr>
            <p:ph type="dt" sz="half" idx="10"/>
            <p:custDataLst>
              <p:tags r:id="rId5"/>
            </p:custDataLst>
          </p:nvPr>
        </p:nvSpPr>
        <p:spPr>
          <a:xfrm>
            <a:off x="838200" y="6356350"/>
            <a:ext cx="2743200" cy="365125"/>
          </a:xfrm>
        </p:spPr>
        <p:txBody>
          <a:bodyPr/>
          <a:lstStyle/>
          <a:p>
            <a:fld id="{AC1B7B3F-A56B-4310-A966-BD55D80449F1}" type="datetimeFigureOut">
              <a:rPr lang="zh-CN" altLang="en-US" smtClean="0"/>
            </a:fld>
            <a:endParaRPr lang="zh-CN" altLang="en-US"/>
          </a:p>
        </p:txBody>
      </p:sp>
      <p:sp>
        <p:nvSpPr>
          <p:cNvPr id="5" name="页脚占位符 4"/>
          <p:cNvSpPr>
            <a:spLocks noGrp="1"/>
          </p:cNvSpPr>
          <p:nvPr>
            <p:ph type="ftr" sz="quarter" idx="11"/>
            <p:custDataLst>
              <p:tags r:id="rId6"/>
            </p:custDataLst>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custDataLst>
              <p:tags r:id="rId7"/>
            </p:custDataLst>
          </p:nvPr>
        </p:nvSpPr>
        <p:spPr>
          <a:xfrm>
            <a:off x="8610600" y="6356350"/>
            <a:ext cx="2743200" cy="365125"/>
          </a:xfrm>
        </p:spPr>
        <p:txBody>
          <a:bodyPr/>
          <a:lstStyle/>
          <a:p>
            <a:fld id="{73127340-2293-49D2-96F1-6E7BF0C8FD9C}"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showMasterSp="0">
  <p:cSld name="标题和副标题">
    <p:spTree>
      <p:nvGrpSpPr>
        <p:cNvPr id="1" name=""/>
        <p:cNvGrpSpPr/>
        <p:nvPr/>
      </p:nvGrpSpPr>
      <p:grpSpPr>
        <a:xfrm>
          <a:off x="0" y="0"/>
          <a:ext cx="0" cy="0"/>
          <a:chOff x="0" y="0"/>
          <a:chExt cx="0" cy="0"/>
        </a:xfrm>
      </p:grpSpPr>
      <p:pic>
        <p:nvPicPr>
          <p:cNvPr id="9" name="图片 8" descr="雪地上&#10;&#10;中度可信度描述已自动生成"/>
          <p:cNvPicPr>
            <a:picLocks noChangeAspect="1"/>
          </p:cNvPicPr>
          <p:nvPr>
            <p:custDataLst>
              <p:tags r:id="rId2"/>
            </p:custDataLst>
          </p:nvPr>
        </p:nvPicPr>
        <p:blipFill rotWithShape="1">
          <a:blip r:embed="rId3">
            <a:alphaModFix amt="40000"/>
            <a:extLst>
              <a:ext uri="{28A0092B-C50C-407E-A947-70E740481C1C}">
                <a14:useLocalDpi xmlns:a14="http://schemas.microsoft.com/office/drawing/2010/main" val="0"/>
              </a:ext>
            </a:extLst>
          </a:blip>
          <a:srcRect l="18252" t="17468" r="8387"/>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7" name="副标题"/>
          <p:cNvSpPr txBox="1">
            <a:spLocks noGrp="1"/>
          </p:cNvSpPr>
          <p:nvPr>
            <p:ph type="body" idx="3" hasCustomPrompt="1"/>
            <p:custDataLst>
              <p:tags r:id="rId4"/>
            </p:custDataLst>
          </p:nvPr>
        </p:nvSpPr>
        <p:spPr>
          <a:xfrm>
            <a:off x="869315" y="1195705"/>
            <a:ext cx="10707370" cy="425450"/>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2000" b="1" i="0" u="none" strike="noStrike" kern="1200" cap="none" spc="300" normalizeH="0" baseline="0" noProof="1" dirty="0">
                <a:solidFill>
                  <a:schemeClr val="tx1">
                    <a:lumMod val="75000"/>
                    <a:lumOff val="25000"/>
                  </a:schemeClr>
                </a:solidFill>
                <a:latin typeface="+mj-ea"/>
                <a:ea typeface="+mj-ea"/>
                <a:cs typeface="MiSans Heavy" panose="00000A00000000000000" charset="-122"/>
              </a:defRPr>
            </a:lvl1pPr>
          </a:lstStyle>
          <a:p>
            <a:pPr lvl="0" algn="l"/>
            <a:r>
              <a:rPr dirty="0">
                <a:sym typeface="+mn-ea"/>
              </a:rPr>
              <a:t>单击此处编辑母版副标题样式</a:t>
            </a:r>
            <a:endParaRPr dirty="0">
              <a:sym typeface="+mn-ea"/>
            </a:endParaRPr>
          </a:p>
        </p:txBody>
      </p:sp>
      <p:sp>
        <p:nvSpPr>
          <p:cNvPr id="6" name="标题"/>
          <p:cNvSpPr txBox="1">
            <a:spLocks noGrp="1"/>
          </p:cNvSpPr>
          <p:nvPr>
            <p:ph type="title" idx="2"/>
            <p:custDataLst>
              <p:tags r:id="rId5"/>
            </p:custDataLst>
          </p:nvPr>
        </p:nvSpPr>
        <p:spPr>
          <a:xfrm>
            <a:off x="869315" y="523875"/>
            <a:ext cx="10708005" cy="583565"/>
          </a:xfrm>
          <a:prstGeom prst="rect">
            <a:avLst/>
          </a:prstGeom>
          <a:noFill/>
        </p:spPr>
        <p:txBody>
          <a:bodyPr vert="horz" wrap="square" tIns="0" bIns="0" rtlCol="0" anchor="b" anchorCtr="0">
            <a:normAutofit/>
          </a:bodyPr>
          <a:lstStyle>
            <a:lvl1pPr marL="0" marR="0" lvl="0" algn="l" defTabSz="914400" rtl="0" eaLnBrk="1" fontAlgn="auto" latinLnBrk="0" hangingPunct="1">
              <a:lnSpc>
                <a:spcPct val="100000"/>
              </a:lnSpc>
              <a:buClrTx/>
              <a:buSzTx/>
              <a:buFontTx/>
              <a:buNone/>
              <a:defRPr kumimoji="0" lang="zh-CN" altLang="en-US" sz="3200" b="1" i="0" u="none" strike="noStrike" kern="1200" cap="none" spc="300" normalizeH="0" baseline="0" noProof="1" dirty="0">
                <a:ln>
                  <a:noFill/>
                  <a:prstDash val="sysDot"/>
                </a:ln>
                <a:solidFill>
                  <a:schemeClr val="accent1"/>
                </a:solidFill>
                <a:latin typeface="+mj-ea"/>
                <a:ea typeface="+mj-ea"/>
                <a:cs typeface="+mn-cs"/>
                <a:sym typeface="+mn-ea"/>
              </a:defRPr>
            </a:lvl1pPr>
          </a:lstStyle>
          <a:p>
            <a:pPr lvl="0" algn="l">
              <a:buClrTx/>
              <a:buSzTx/>
              <a:buFontTx/>
            </a:pPr>
            <a:r>
              <a:rPr dirty="0">
                <a:sym typeface="+mn-ea"/>
              </a:rPr>
              <a:t>单击此处编辑母版标题样式</a:t>
            </a:r>
            <a:endParaRPr dirty="0">
              <a:sym typeface="+mn-ea"/>
            </a:endParaRPr>
          </a:p>
        </p:txBody>
      </p:sp>
      <p:sp>
        <p:nvSpPr>
          <p:cNvPr id="8" name="矩形 7"/>
          <p:cNvSpPr/>
          <p:nvPr>
            <p:custDataLst>
              <p:tags r:id="rId6"/>
            </p:custDataLst>
          </p:nvPr>
        </p:nvSpPr>
        <p:spPr>
          <a:xfrm>
            <a:off x="578485" y="599440"/>
            <a:ext cx="108000" cy="432000"/>
          </a:xfrm>
          <a:prstGeom prst="rect">
            <a:avLst/>
          </a:prstGeom>
          <a:solidFill>
            <a:schemeClr val="accent2"/>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sp>
        <p:nvSpPr>
          <p:cNvPr id="3" name="日期占位符 2"/>
          <p:cNvSpPr>
            <a:spLocks noGrp="1"/>
          </p:cNvSpPr>
          <p:nvPr>
            <p:ph type="dt" sz="half" idx="10"/>
            <p:custDataLst>
              <p:tags r:id="rId7"/>
            </p:custDataLst>
          </p:nvPr>
        </p:nvSpPr>
        <p:spPr>
          <a:xfrm>
            <a:off x="838200" y="6356350"/>
            <a:ext cx="2743200" cy="365125"/>
          </a:xfrm>
        </p:spPr>
        <p:txBody>
          <a:bodyPr/>
          <a:lstStyle/>
          <a:p>
            <a:fld id="{AC1B7B3F-A56B-4310-A966-BD55D80449F1}"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custDataLst>
              <p:tags r:id="rId9"/>
            </p:custDataLst>
          </p:nvPr>
        </p:nvSpPr>
        <p:spPr>
          <a:xfrm>
            <a:off x="8610600" y="6356350"/>
            <a:ext cx="2743200" cy="365125"/>
          </a:xfrm>
        </p:spPr>
        <p:txBody>
          <a:bodyPr/>
          <a:lstStyle/>
          <a:p>
            <a:fld id="{73127340-2293-49D2-96F1-6E7BF0C8FD9C}"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showMasterSp="0">
  <p:cSld name="末尾幻灯片">
    <p:spTree>
      <p:nvGrpSpPr>
        <p:cNvPr id="1" name=""/>
        <p:cNvGrpSpPr/>
        <p:nvPr/>
      </p:nvGrpSpPr>
      <p:grpSpPr>
        <a:xfrm>
          <a:off x="0" y="0"/>
          <a:ext cx="0" cy="0"/>
          <a:chOff x="0" y="0"/>
          <a:chExt cx="0" cy="0"/>
        </a:xfrm>
      </p:grpSpPr>
      <p:pic>
        <p:nvPicPr>
          <p:cNvPr id="15" name="VCG41N1410470348" descr="雪地上&#10;&#10;中度可信度描述已自动生成"/>
          <p:cNvPicPr>
            <a:picLocks noChangeAspect="1"/>
          </p:cNvPicPr>
          <p:nvPr>
            <p:custDataLst>
              <p:tags r:id="rId2"/>
            </p:custDataLst>
          </p:nvPr>
        </p:nvPicPr>
        <p:blipFill rotWithShape="1">
          <a:blip r:embed="rId3">
            <a:extLst>
              <a:ext uri="{28A0092B-C50C-407E-A947-70E740481C1C}">
                <a14:useLocalDpi xmlns:a14="http://schemas.microsoft.com/office/drawing/2010/main" val="0"/>
              </a:ext>
            </a:extLst>
          </a:blip>
          <a:srcRect l="2725" r="8387"/>
          <a:stretch>
            <a:fillRect/>
          </a:stretch>
        </p:blipFill>
        <p:spPr>
          <a:xfrm>
            <a:off x="0" y="0"/>
            <a:ext cx="12192000" cy="6858000"/>
          </a:xfrm>
          <a:prstGeom prst="rect">
            <a:avLst/>
          </a:prstGeom>
        </p:spPr>
      </p:pic>
      <p:cxnSp>
        <p:nvCxnSpPr>
          <p:cNvPr id="12" name="直接连接符 11"/>
          <p:cNvCxnSpPr/>
          <p:nvPr>
            <p:custDataLst>
              <p:tags r:id="rId4"/>
            </p:custDataLst>
          </p:nvPr>
        </p:nvCxnSpPr>
        <p:spPr>
          <a:xfrm>
            <a:off x="1850886" y="1096111"/>
            <a:ext cx="0" cy="161365"/>
          </a:xfrm>
          <a:prstGeom prst="line">
            <a:avLst/>
          </a:prstGeom>
          <a:ln>
            <a:solidFill>
              <a:schemeClr val="lt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custDataLst>
              <p:tags r:id="rId5"/>
            </p:custDataLst>
          </p:nvPr>
        </p:nvCxnSpPr>
        <p:spPr>
          <a:xfrm>
            <a:off x="1850886" y="1131036"/>
            <a:ext cx="0" cy="161365"/>
          </a:xfrm>
          <a:prstGeom prst="line">
            <a:avLst/>
          </a:prstGeom>
          <a:ln>
            <a:solidFill>
              <a:schemeClr val="lt1"/>
            </a:solidFill>
          </a:ln>
        </p:spPr>
        <p:style>
          <a:lnRef idx="1">
            <a:schemeClr val="accent1"/>
          </a:lnRef>
          <a:fillRef idx="0">
            <a:schemeClr val="accent1"/>
          </a:fillRef>
          <a:effectRef idx="0">
            <a:schemeClr val="accent1"/>
          </a:effectRef>
          <a:fontRef idx="minor">
            <a:schemeClr val="tx1"/>
          </a:fontRef>
        </p:style>
      </p:cxnSp>
      <p:sp>
        <p:nvSpPr>
          <p:cNvPr id="8" name="标题"/>
          <p:cNvSpPr txBox="1">
            <a:spLocks noGrp="1"/>
          </p:cNvSpPr>
          <p:nvPr>
            <p:ph type="title" idx="2" hasCustomPrompt="1"/>
            <p:custDataLst>
              <p:tags r:id="rId6"/>
            </p:custDataLst>
          </p:nvPr>
        </p:nvSpPr>
        <p:spPr>
          <a:xfrm>
            <a:off x="904875" y="1714500"/>
            <a:ext cx="7571105" cy="1934210"/>
          </a:xfrm>
          <a:prstGeom prst="rect">
            <a:avLst/>
          </a:prstGeom>
          <a:noFill/>
        </p:spPr>
        <p:txBody>
          <a:bodyPr vert="horz" wrap="square" lIns="0" tIns="0" rIns="0" bIns="0" rtlCol="0" anchor="ctr" anchorCtr="0">
            <a:normAutofit/>
          </a:bodyPr>
          <a:lstStyle>
            <a:lvl1pPr marL="0" marR="0" lvl="0" algn="l" defTabSz="914400" rtl="0" eaLnBrk="1" fontAlgn="auto" latinLnBrk="0" hangingPunct="1">
              <a:lnSpc>
                <a:spcPct val="100000"/>
              </a:lnSpc>
              <a:buClrTx/>
              <a:buSzTx/>
              <a:buFontTx/>
              <a:buNone/>
              <a:defRPr kumimoji="0" lang="zh-CN" altLang="en-US" sz="6000" b="1" i="0" u="none" strike="noStrike" kern="1200" cap="none" spc="0" normalizeH="0" baseline="0" noProof="1" dirty="0">
                <a:solidFill>
                  <a:schemeClr val="tx1">
                    <a:lumMod val="75000"/>
                    <a:lumOff val="25000"/>
                  </a:schemeClr>
                </a:solidFill>
                <a:latin typeface="+mj-ea"/>
                <a:ea typeface="+mj-ea"/>
                <a:cs typeface="MiSans Heavy" panose="00000A00000000000000" charset="-122"/>
                <a:sym typeface="+mn-ea"/>
              </a:defRPr>
            </a:lvl1pPr>
          </a:lstStyle>
          <a:p>
            <a:pPr lvl="0" algn="l">
              <a:buClrTx/>
              <a:buSzTx/>
              <a:buFontTx/>
            </a:pPr>
            <a:r>
              <a:rPr dirty="0">
                <a:sym typeface="+mn-ea"/>
              </a:rPr>
              <a:t>单击此处编辑标题</a:t>
            </a:r>
            <a:endParaRPr dirty="0">
              <a:sym typeface="+mn-ea"/>
            </a:endParaRPr>
          </a:p>
        </p:txBody>
      </p:sp>
      <p:sp>
        <p:nvSpPr>
          <p:cNvPr id="7" name="署名"/>
          <p:cNvSpPr txBox="1">
            <a:spLocks noGrp="1"/>
          </p:cNvSpPr>
          <p:nvPr>
            <p:ph type="body" idx="1" hasCustomPrompt="1"/>
            <p:custDataLst>
              <p:tags r:id="rId7"/>
            </p:custDataLst>
          </p:nvPr>
        </p:nvSpPr>
        <p:spPr>
          <a:xfrm>
            <a:off x="904875" y="3999865"/>
            <a:ext cx="2019300" cy="483870"/>
          </a:xfrm>
          <a:prstGeom prst="roundRect">
            <a:avLst>
              <a:gd name="adj" fmla="val 50000"/>
            </a:avLst>
          </a:prstGeom>
          <a:solidFill>
            <a:schemeClr val="accent1"/>
          </a:solidFill>
          <a:effectLst/>
        </p:spPr>
        <p:txBody>
          <a:bodyPr vert="horz" wrap="square" lIns="0" tIns="0" rIns="0" bIns="0" rtlCol="0" anchor="ctr" anchorCtr="0">
            <a:normAutofit/>
          </a:bodyPr>
          <a:lstStyle>
            <a:lvl1pPr marL="0" marR="0" lvl="0" algn="ctr" defTabSz="914400" rtl="0" eaLnBrk="1" fontAlgn="auto" latinLnBrk="0" hangingPunct="1">
              <a:lnSpc>
                <a:spcPct val="100000"/>
              </a:lnSpc>
              <a:buClrTx/>
              <a:buSzTx/>
              <a:buFontTx/>
              <a:buNone/>
              <a:defRPr kumimoji="0" lang="zh-CN" altLang="en-US" sz="1400" b="1" i="0" u="none" strike="noStrike" kern="1200" cap="none" spc="0" normalizeH="0" baseline="0" noProof="1" dirty="0">
                <a:solidFill>
                  <a:schemeClr val="lt1">
                    <a:lumMod val="100000"/>
                  </a:schemeClr>
                </a:solidFill>
                <a:latin typeface="+mj-ea"/>
                <a:ea typeface="+mj-ea"/>
                <a:cs typeface="MiSans Heavy" panose="00000A00000000000000" charset="-122"/>
                <a:sym typeface="+mn-ea"/>
              </a:defRPr>
            </a:lvl1pPr>
          </a:lstStyle>
          <a:p>
            <a:pPr lvl="0" algn="ctr">
              <a:buClrTx/>
              <a:buSzTx/>
              <a:buFontTx/>
            </a:pPr>
            <a:r>
              <a:rPr dirty="0">
                <a:sym typeface="+mn-ea"/>
              </a:rPr>
              <a:t>单击此处编辑文本</a:t>
            </a:r>
            <a:endParaRPr dirty="0">
              <a:sym typeface="+mn-ea"/>
            </a:endParaRPr>
          </a:p>
        </p:txBody>
      </p:sp>
      <p:sp>
        <p:nvSpPr>
          <p:cNvPr id="4" name="日期占位符 3"/>
          <p:cNvSpPr>
            <a:spLocks noGrp="1"/>
          </p:cNvSpPr>
          <p:nvPr>
            <p:ph type="dt" sz="half" idx="10"/>
            <p:custDataLst>
              <p:tags r:id="rId8"/>
            </p:custDataLst>
          </p:nvPr>
        </p:nvSpPr>
        <p:spPr>
          <a:xfrm>
            <a:off x="838200" y="6356350"/>
            <a:ext cx="2743200" cy="365125"/>
          </a:xfrm>
        </p:spPr>
        <p:txBody>
          <a:bodyPr/>
          <a:lstStyle/>
          <a:p>
            <a:fld id="{AC1B7B3F-A56B-4310-A966-BD55D80449F1}"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custDataLst>
              <p:tags r:id="rId10"/>
            </p:custDataLst>
          </p:nvPr>
        </p:nvSpPr>
        <p:spPr>
          <a:xfrm>
            <a:off x="8610600" y="6356350"/>
            <a:ext cx="2743200" cy="365125"/>
          </a:xfrm>
        </p:spPr>
        <p:txBody>
          <a:bodyPr/>
          <a:lstStyle/>
          <a:p>
            <a:fld id="{73127340-2293-49D2-96F1-6E7BF0C8FD9C}"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pic>
        <p:nvPicPr>
          <p:cNvPr id="24" name="VCG41N1410470348" descr="雪地上&#10;&#10;中度可信度描述已自动生成"/>
          <p:cNvPicPr>
            <a:picLocks noChangeAspect="1"/>
          </p:cNvPicPr>
          <p:nvPr>
            <p:custDataLst>
              <p:tags r:id="rId2"/>
            </p:custDataLst>
          </p:nvPr>
        </p:nvPicPr>
        <p:blipFill rotWithShape="1">
          <a:blip r:embed="rId3">
            <a:extLst>
              <a:ext uri="{28A0092B-C50C-407E-A947-70E740481C1C}">
                <a14:useLocalDpi xmlns:a14="http://schemas.microsoft.com/office/drawing/2010/main" val="0"/>
              </a:ext>
            </a:extLst>
          </a:blip>
          <a:srcRect l="2725" r="8387"/>
          <a:stretch>
            <a:fillRect/>
          </a:stretch>
        </p:blipFill>
        <p:spPr>
          <a:xfrm>
            <a:off x="0" y="0"/>
            <a:ext cx="12192000" cy="6858000"/>
          </a:xfrm>
          <a:prstGeom prst="rect">
            <a:avLst/>
          </a:prstGeom>
        </p:spPr>
      </p:pic>
      <p:cxnSp>
        <p:nvCxnSpPr>
          <p:cNvPr id="12" name="直接连接符 11"/>
          <p:cNvCxnSpPr/>
          <p:nvPr>
            <p:custDataLst>
              <p:tags r:id="rId4"/>
            </p:custDataLst>
          </p:nvPr>
        </p:nvCxnSpPr>
        <p:spPr>
          <a:xfrm>
            <a:off x="1850886" y="1131036"/>
            <a:ext cx="0" cy="161365"/>
          </a:xfrm>
          <a:prstGeom prst="line">
            <a:avLst/>
          </a:prstGeom>
          <a:ln>
            <a:solidFill>
              <a:schemeClr val="lt1"/>
            </a:solidFill>
          </a:ln>
        </p:spPr>
        <p:style>
          <a:lnRef idx="1">
            <a:schemeClr val="accent1"/>
          </a:lnRef>
          <a:fillRef idx="0">
            <a:schemeClr val="accent1"/>
          </a:fillRef>
          <a:effectRef idx="0">
            <a:schemeClr val="accent1"/>
          </a:effectRef>
          <a:fontRef idx="minor">
            <a:schemeClr val="tx1"/>
          </a:fontRef>
        </p:style>
      </p:cxnSp>
      <p:sp>
        <p:nvSpPr>
          <p:cNvPr id="9" name="署名"/>
          <p:cNvSpPr txBox="1">
            <a:spLocks noGrp="1"/>
          </p:cNvSpPr>
          <p:nvPr>
            <p:ph type="body" idx="3" hasCustomPrompt="1"/>
            <p:custDataLst>
              <p:tags r:id="rId5"/>
            </p:custDataLst>
          </p:nvPr>
        </p:nvSpPr>
        <p:spPr>
          <a:xfrm>
            <a:off x="904875" y="3999865"/>
            <a:ext cx="2019300" cy="483870"/>
          </a:xfrm>
          <a:prstGeom prst="roundRect">
            <a:avLst>
              <a:gd name="adj" fmla="val 50000"/>
            </a:avLst>
          </a:prstGeom>
          <a:solidFill>
            <a:schemeClr val="accent1"/>
          </a:solidFill>
          <a:effectLst/>
        </p:spPr>
        <p:txBody>
          <a:bodyPr vert="horz" wrap="square" lIns="0" tIns="0" rIns="0" bIns="0" rtlCol="0" anchor="ctr" anchorCtr="0">
            <a:normAutofit/>
          </a:bodyPr>
          <a:lstStyle>
            <a:lvl1pPr marL="0" marR="0" lvl="0" algn="ctr" defTabSz="914400" rtl="0" eaLnBrk="1" fontAlgn="auto" latinLnBrk="0" hangingPunct="1">
              <a:lnSpc>
                <a:spcPct val="100000"/>
              </a:lnSpc>
              <a:buClrTx/>
              <a:buSzTx/>
              <a:buFontTx/>
              <a:buNone/>
              <a:defRPr kumimoji="0" lang="zh-CN" altLang="en-US" sz="1400" b="1" i="0" u="none" strike="noStrike" kern="1200" cap="none" spc="0" normalizeH="0" baseline="0" noProof="1" dirty="0">
                <a:solidFill>
                  <a:schemeClr val="lt1">
                    <a:lumMod val="100000"/>
                  </a:schemeClr>
                </a:solidFill>
                <a:latin typeface="+mj-ea"/>
                <a:ea typeface="+mj-ea"/>
                <a:cs typeface="MiSans Heavy" panose="00000A00000000000000" charset="-122"/>
                <a:sym typeface="+mn-ea"/>
              </a:defRPr>
            </a:lvl1pPr>
          </a:lstStyle>
          <a:p>
            <a:pPr lvl="0" algn="ctr">
              <a:buClrTx/>
              <a:buSzTx/>
              <a:buFontTx/>
            </a:pPr>
            <a:r>
              <a:rPr>
                <a:sym typeface="+mn-ea"/>
              </a:rPr>
              <a:t>单击此处编辑文本</a:t>
            </a:r>
            <a:endParaRPr>
              <a:sym typeface="+mn-ea"/>
            </a:endParaRPr>
          </a:p>
        </p:txBody>
      </p:sp>
      <p:sp>
        <p:nvSpPr>
          <p:cNvPr id="8" name="标题"/>
          <p:cNvSpPr txBox="1">
            <a:spLocks noGrp="1"/>
          </p:cNvSpPr>
          <p:nvPr>
            <p:ph type="title" idx="2" hasCustomPrompt="1"/>
            <p:custDataLst>
              <p:tags r:id="rId6"/>
            </p:custDataLst>
          </p:nvPr>
        </p:nvSpPr>
        <p:spPr>
          <a:xfrm>
            <a:off x="904875" y="2458720"/>
            <a:ext cx="7571105" cy="1189990"/>
          </a:xfrm>
          <a:prstGeom prst="rect">
            <a:avLst/>
          </a:prstGeom>
          <a:noFill/>
        </p:spPr>
        <p:txBody>
          <a:bodyPr vert="horz" wrap="square" lIns="0" tIns="0" rIns="0" bIns="0" rtlCol="0" anchor="t" anchorCtr="0">
            <a:normAutofit/>
          </a:bodyPr>
          <a:lstStyle>
            <a:lvl1pPr marL="0" marR="0" lvl="0" algn="l" defTabSz="914400" rtl="0" eaLnBrk="1" fontAlgn="auto" latinLnBrk="0" hangingPunct="1">
              <a:lnSpc>
                <a:spcPct val="100000"/>
              </a:lnSpc>
              <a:buClrTx/>
              <a:buSzTx/>
              <a:buFontTx/>
              <a:buNone/>
              <a:defRPr kumimoji="0" lang="zh-CN" altLang="en-US" sz="6000" b="1" i="0" u="none" strike="noStrike" kern="1200" cap="none" spc="0" normalizeH="0" baseline="0" noProof="1" dirty="0">
                <a:solidFill>
                  <a:schemeClr val="tx1">
                    <a:lumMod val="75000"/>
                    <a:lumOff val="25000"/>
                  </a:schemeClr>
                </a:solidFill>
                <a:latin typeface="+mj-ea"/>
                <a:ea typeface="+mj-ea"/>
                <a:cs typeface="MiSans Heavy" panose="00000A00000000000000" charset="-122"/>
                <a:sym typeface="+mn-ea"/>
              </a:defRPr>
            </a:lvl1pPr>
          </a:lstStyle>
          <a:p>
            <a:pPr lvl="0" algn="l">
              <a:buClrTx/>
              <a:buSzTx/>
              <a:buFontTx/>
            </a:pPr>
            <a:r>
              <a:rPr dirty="0">
                <a:sym typeface="+mn-ea"/>
              </a:rPr>
              <a:t>单击此处编辑标题</a:t>
            </a:r>
            <a:endParaRPr dirty="0">
              <a:sym typeface="+mn-ea"/>
            </a:endParaRPr>
          </a:p>
        </p:txBody>
      </p:sp>
      <p:sp>
        <p:nvSpPr>
          <p:cNvPr id="7" name="正文"/>
          <p:cNvSpPr txBox="1">
            <a:spLocks noGrp="1"/>
          </p:cNvSpPr>
          <p:nvPr>
            <p:ph type="body" idx="1" hasCustomPrompt="1"/>
            <p:custDataLst>
              <p:tags r:id="rId7"/>
            </p:custDataLst>
          </p:nvPr>
        </p:nvSpPr>
        <p:spPr>
          <a:xfrm>
            <a:off x="904875" y="1689735"/>
            <a:ext cx="7571105" cy="638175"/>
          </a:xfrm>
          <a:prstGeom prst="rect">
            <a:avLst/>
          </a:prstGeom>
          <a:noFill/>
        </p:spPr>
        <p:txBody>
          <a:bodyPr vert="horz" wrap="square" lIns="0" tIns="0" rIns="0" bIns="0" rtlCol="0" anchor="b" anchorCtr="0">
            <a:normAutofit/>
          </a:bodyPr>
          <a:lstStyle>
            <a:lvl1pPr marL="0" marR="0" lvl="0" algn="l" defTabSz="914400" rtl="0" eaLnBrk="1" fontAlgn="auto" latinLnBrk="0" hangingPunct="1">
              <a:lnSpc>
                <a:spcPct val="100000"/>
              </a:lnSpc>
              <a:buClrTx/>
              <a:buSzTx/>
              <a:buFontTx/>
              <a:buNone/>
              <a:defRPr kumimoji="0" lang="en-US" altLang="zh-CN" sz="2400" b="1" i="0" u="none" strike="noStrike" kern="1200" cap="none" spc="0" normalizeH="0" baseline="0" noProof="1" dirty="0">
                <a:solidFill>
                  <a:schemeClr val="accent1"/>
                </a:solidFill>
                <a:latin typeface="+mj-ea"/>
                <a:ea typeface="+mj-ea"/>
                <a:cs typeface="MiSans Heavy" panose="00000A00000000000000" charset="-122"/>
                <a:sym typeface="+mn-ea"/>
              </a:defRPr>
            </a:lvl1pPr>
          </a:lstStyle>
          <a:p>
            <a:pPr lvl="0" algn="l">
              <a:buClrTx/>
              <a:buSzTx/>
              <a:buFontTx/>
            </a:pPr>
            <a:r>
              <a:rPr dirty="0" err="1">
                <a:sym typeface="+mn-ea"/>
              </a:rPr>
              <a:t>单击此处编辑母版副标题样式</a:t>
            </a:r>
            <a:endParaRPr dirty="0">
              <a:sym typeface="+mn-ea"/>
            </a:endParaRPr>
          </a:p>
        </p:txBody>
      </p:sp>
      <p:sp>
        <p:nvSpPr>
          <p:cNvPr id="4" name="日期占位符 3"/>
          <p:cNvSpPr>
            <a:spLocks noGrp="1"/>
          </p:cNvSpPr>
          <p:nvPr>
            <p:ph type="dt" sz="half" idx="10"/>
            <p:custDataLst>
              <p:tags r:id="rId8"/>
            </p:custDataLst>
          </p:nvPr>
        </p:nvSpPr>
        <p:spPr>
          <a:xfrm>
            <a:off x="838200" y="6356350"/>
            <a:ext cx="2743200" cy="365125"/>
          </a:xfrm>
        </p:spPr>
        <p:txBody>
          <a:bodyPr/>
          <a:lstStyle/>
          <a:p>
            <a:fld id="{AC1B7B3F-A56B-4310-A966-BD55D80449F1}"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custDataLst>
              <p:tags r:id="rId10"/>
            </p:custDataLst>
          </p:nvPr>
        </p:nvSpPr>
        <p:spPr>
          <a:xfrm>
            <a:off x="8610600" y="6356350"/>
            <a:ext cx="2743200" cy="365125"/>
          </a:xfrm>
        </p:spPr>
        <p:txBody>
          <a:bodyPr/>
          <a:lstStyle/>
          <a:p>
            <a:fld id="{73127340-2293-49D2-96F1-6E7BF0C8FD9C}"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pic>
        <p:nvPicPr>
          <p:cNvPr id="10" name="PA-图片 4" descr="雪地上&#10;&#10;中度可信度描述已自动生成"/>
          <p:cNvPicPr>
            <a:picLocks noChangeAspect="1"/>
          </p:cNvPicPr>
          <p:nvPr>
            <p:custDataLst>
              <p:tags r:id="rId2"/>
            </p:custDataLst>
          </p:nvPr>
        </p:nvPicPr>
        <p:blipFill rotWithShape="1">
          <a:blip r:embed="rId3">
            <a:alphaModFix amt="40000"/>
            <a:extLst>
              <a:ext uri="{28A0092B-C50C-407E-A947-70E740481C1C}">
                <a14:useLocalDpi xmlns:a14="http://schemas.microsoft.com/office/drawing/2010/main" val="0"/>
              </a:ext>
            </a:extLst>
          </a:blip>
          <a:srcRect l="18252" t="17468" r="8387"/>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9" name="PA-正文"/>
          <p:cNvSpPr txBox="1">
            <a:spLocks noGrp="1"/>
          </p:cNvSpPr>
          <p:nvPr>
            <p:ph idx="3"/>
            <p:custDataLst>
              <p:tags r:id="rId4"/>
            </p:custDataLst>
          </p:nvPr>
        </p:nvSpPr>
        <p:spPr>
          <a:xfrm>
            <a:off x="608330" y="1221740"/>
            <a:ext cx="10968990" cy="5027930"/>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1200"/>
              </a:spcBef>
              <a:spcAft>
                <a:spcPts val="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MiSans Heavy" panose="00000A00000000000000" charset="-122"/>
                <a:sym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mn-ea"/>
                <a:ea typeface="+mn-ea"/>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mn-ea"/>
                <a:ea typeface="+mn-ea"/>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spcBef>
                <a:spcPts val="1200"/>
              </a:spcBef>
              <a:spcAft>
                <a:spcPts val="0"/>
              </a:spcAft>
            </a:pPr>
            <a:r>
              <a:rPr dirty="0">
                <a:sym typeface="+mn-ea"/>
              </a:rPr>
              <a:t>单击此处编辑母版文本样式</a:t>
            </a:r>
            <a:endParaRPr dirty="0">
              <a:sym typeface="+mn-ea"/>
            </a:endParaRPr>
          </a:p>
          <a:p>
            <a:pPr lvl="1">
              <a:spcBef>
                <a:spcPts val="1200"/>
              </a:spcBef>
              <a:spcAft>
                <a:spcPts val="0"/>
              </a:spcAft>
            </a:pPr>
            <a:r>
              <a:rPr dirty="0" err="1">
                <a:sym typeface="+mn-ea"/>
              </a:rPr>
              <a:t>第二级</a:t>
            </a:r>
            <a:endParaRPr dirty="0">
              <a:sym typeface="+mn-ea"/>
            </a:endParaRPr>
          </a:p>
          <a:p>
            <a:pPr lvl="2">
              <a:spcBef>
                <a:spcPts val="1200"/>
              </a:spcBef>
              <a:spcAft>
                <a:spcPts val="0"/>
              </a:spcAft>
            </a:pPr>
            <a:r>
              <a:rPr dirty="0" err="1">
                <a:sym typeface="+mn-ea"/>
              </a:rPr>
              <a:t>第三级</a:t>
            </a:r>
            <a:endParaRPr dirty="0">
              <a:sym typeface="+mn-ea"/>
            </a:endParaRPr>
          </a:p>
          <a:p>
            <a:pPr lvl="3">
              <a:spcBef>
                <a:spcPts val="1200"/>
              </a:spcBef>
              <a:spcAft>
                <a:spcPts val="0"/>
              </a:spcAft>
            </a:pPr>
            <a:r>
              <a:rPr dirty="0" err="1">
                <a:sym typeface="+mn-ea"/>
              </a:rPr>
              <a:t>第四级</a:t>
            </a:r>
            <a:endParaRPr dirty="0">
              <a:sym typeface="+mn-ea"/>
            </a:endParaRPr>
          </a:p>
          <a:p>
            <a:pPr lvl="4">
              <a:spcBef>
                <a:spcPts val="1200"/>
              </a:spcBef>
              <a:spcAft>
                <a:spcPts val="0"/>
              </a:spcAft>
            </a:pPr>
            <a:r>
              <a:rPr dirty="0" err="1">
                <a:sym typeface="+mn-ea"/>
              </a:rPr>
              <a:t>第五级</a:t>
            </a:r>
            <a:endParaRPr dirty="0">
              <a:sym typeface="+mn-ea"/>
            </a:endParaRPr>
          </a:p>
        </p:txBody>
      </p:sp>
      <p:sp>
        <p:nvSpPr>
          <p:cNvPr id="8" name="PA-标题"/>
          <p:cNvSpPr txBox="1">
            <a:spLocks noGrp="1"/>
          </p:cNvSpPr>
          <p:nvPr>
            <p:ph type="title" idx="2"/>
            <p:custDataLst>
              <p:tags r:id="rId5"/>
            </p:custDataLst>
          </p:nvPr>
        </p:nvSpPr>
        <p:spPr>
          <a:xfrm>
            <a:off x="869315" y="523875"/>
            <a:ext cx="10708005" cy="583565"/>
          </a:xfrm>
          <a:prstGeom prst="rect">
            <a:avLst/>
          </a:prstGeom>
          <a:noFill/>
        </p:spPr>
        <p:txBody>
          <a:bodyPr vert="horz" wrap="square" tIns="0" bIns="0" rtlCol="0" anchor="b" anchorCtr="0">
            <a:normAutofit/>
          </a:bodyPr>
          <a:lstStyle>
            <a:lvl1pPr marL="0" marR="0" lvl="0" algn="l" defTabSz="914400" rtl="0" eaLnBrk="1" fontAlgn="auto" latinLnBrk="0" hangingPunct="1">
              <a:lnSpc>
                <a:spcPct val="100000"/>
              </a:lnSpc>
              <a:buClrTx/>
              <a:buSzTx/>
              <a:buFontTx/>
              <a:buNone/>
              <a:defRPr kumimoji="0" lang="zh-CN" altLang="en-US" sz="3200" b="1" i="0" u="none" strike="noStrike" kern="1200" cap="none" spc="0" normalizeH="0" baseline="0" noProof="1" dirty="0">
                <a:solidFill>
                  <a:schemeClr val="accent1"/>
                </a:solidFill>
                <a:latin typeface="+mj-lt"/>
                <a:ea typeface="+mj-ea"/>
                <a:cs typeface="MiSans Heavy" panose="00000A00000000000000" charset="-122"/>
                <a:sym typeface="+mn-ea"/>
              </a:defRPr>
            </a:lvl1pPr>
          </a:lstStyle>
          <a:p>
            <a:pPr lvl="0" algn="l">
              <a:buClrTx/>
              <a:buSzTx/>
              <a:buFontTx/>
            </a:pPr>
            <a:r>
              <a:rPr dirty="0">
                <a:sym typeface="+mn-ea"/>
              </a:rPr>
              <a:t>单击此处编辑母版标题样式</a:t>
            </a:r>
            <a:endParaRPr dirty="0">
              <a:sym typeface="+mn-ea"/>
            </a:endParaRPr>
          </a:p>
        </p:txBody>
      </p:sp>
      <p:sp>
        <p:nvSpPr>
          <p:cNvPr id="7" name="PA-矩形 1"/>
          <p:cNvSpPr/>
          <p:nvPr>
            <p:custDataLst>
              <p:tags r:id="rId6"/>
            </p:custDataLst>
          </p:nvPr>
        </p:nvSpPr>
        <p:spPr>
          <a:xfrm>
            <a:off x="578485" y="599440"/>
            <a:ext cx="108000" cy="432000"/>
          </a:xfrm>
          <a:prstGeom prst="rect">
            <a:avLst/>
          </a:prstGeom>
          <a:solidFill>
            <a:schemeClr val="accent2"/>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sp>
        <p:nvSpPr>
          <p:cNvPr id="4" name="日期占位符 3"/>
          <p:cNvSpPr>
            <a:spLocks noGrp="1"/>
          </p:cNvSpPr>
          <p:nvPr>
            <p:ph type="dt" sz="half" idx="10"/>
            <p:custDataLst>
              <p:tags r:id="rId7"/>
            </p:custDataLst>
          </p:nvPr>
        </p:nvSpPr>
        <p:spPr>
          <a:xfrm>
            <a:off x="838200" y="6356350"/>
            <a:ext cx="2743200" cy="365125"/>
          </a:xfrm>
        </p:spPr>
        <p:txBody>
          <a:bodyPr/>
          <a:lstStyle/>
          <a:p>
            <a:fld id="{AC1B7B3F-A56B-4310-A966-BD55D80449F1}"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custDataLst>
              <p:tags r:id="rId9"/>
            </p:custDataLst>
          </p:nvPr>
        </p:nvSpPr>
        <p:spPr>
          <a:xfrm>
            <a:off x="8610600" y="6356350"/>
            <a:ext cx="2743200" cy="365125"/>
          </a:xfrm>
        </p:spPr>
        <p:txBody>
          <a:bodyPr/>
          <a:lstStyle/>
          <a:p>
            <a:fld id="{73127340-2293-49D2-96F1-6E7BF0C8FD9C}"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pic>
        <p:nvPicPr>
          <p:cNvPr id="37" name="图片 36" descr="雪地上&#10;&#10;中度可信度描述已自动生成"/>
          <p:cNvPicPr>
            <a:picLocks noChangeAspect="1"/>
          </p:cNvPicPr>
          <p:nvPr>
            <p:custDataLst>
              <p:tags r:id="rId2"/>
            </p:custDataLst>
          </p:nvPr>
        </p:nvPicPr>
        <p:blipFill rotWithShape="1">
          <a:blip r:embed="rId3">
            <a:alphaModFix amt="40000"/>
            <a:extLst>
              <a:ext uri="{28A0092B-C50C-407E-A947-70E740481C1C}">
                <a14:useLocalDpi xmlns:a14="http://schemas.microsoft.com/office/drawing/2010/main" val="0"/>
              </a:ext>
            </a:extLst>
          </a:blip>
          <a:srcRect l="18252" t="17468" r="8387"/>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7" name="副标题"/>
          <p:cNvSpPr txBox="1">
            <a:spLocks noGrp="1"/>
          </p:cNvSpPr>
          <p:nvPr>
            <p:ph type="body" idx="2" hasCustomPrompt="1"/>
            <p:custDataLst>
              <p:tags r:id="rId4"/>
            </p:custDataLst>
          </p:nvPr>
        </p:nvSpPr>
        <p:spPr>
          <a:xfrm>
            <a:off x="798830" y="523875"/>
            <a:ext cx="1866265" cy="342900"/>
          </a:xfrm>
          <a:prstGeom prst="rect">
            <a:avLst/>
          </a:prstGeom>
          <a:noFill/>
        </p:spPr>
        <p:txBody>
          <a:bodyPr vert="horz" wrap="square" lIns="107950" tIns="0" rIns="91440" bIns="0" rtlCol="0" anchor="b" anchorCtr="0">
            <a:normAutofit/>
          </a:bodyPr>
          <a:lstStyle>
            <a:lvl1pPr marL="0" marR="0" lvl="0" algn="l" defTabSz="914400" rtl="0" eaLnBrk="1" fontAlgn="auto" latinLnBrk="0" hangingPunct="1">
              <a:lnSpc>
                <a:spcPct val="100000"/>
              </a:lnSpc>
              <a:buClrTx/>
              <a:buSzTx/>
              <a:buFontTx/>
              <a:buNone/>
              <a:defRPr kumimoji="0" lang="en-US" altLang="zh-CN" sz="1800" b="1" i="0" u="none" strike="noStrike" kern="1200" cap="none" spc="0" normalizeH="0" baseline="0" noProof="1" dirty="0">
                <a:solidFill>
                  <a:schemeClr val="accent1"/>
                </a:solidFill>
                <a:latin typeface="+mj-ea"/>
                <a:ea typeface="+mj-ea"/>
                <a:cs typeface="MiSans Heavy" panose="00000A00000000000000" charset="-122"/>
                <a:sym typeface="+mn-ea"/>
              </a:defRPr>
            </a:lvl1pPr>
          </a:lstStyle>
          <a:p>
            <a:pPr lvl="0" algn="l">
              <a:buClrTx/>
              <a:buSzTx/>
              <a:buFontTx/>
            </a:pPr>
            <a:r>
              <a:rPr dirty="0" err="1">
                <a:sym typeface="+mn-ea"/>
              </a:rPr>
              <a:t>单击编辑副标题</a:t>
            </a:r>
            <a:endParaRPr dirty="0">
              <a:sym typeface="+mn-ea"/>
            </a:endParaRPr>
          </a:p>
        </p:txBody>
      </p:sp>
      <p:sp>
        <p:nvSpPr>
          <p:cNvPr id="6" name="标题"/>
          <p:cNvSpPr txBox="1">
            <a:spLocks noGrp="1"/>
          </p:cNvSpPr>
          <p:nvPr>
            <p:ph type="title" idx="1" hasCustomPrompt="1"/>
            <p:custDataLst>
              <p:tags r:id="rId5"/>
            </p:custDataLst>
          </p:nvPr>
        </p:nvSpPr>
        <p:spPr>
          <a:xfrm>
            <a:off x="798830" y="866775"/>
            <a:ext cx="1866265" cy="1059815"/>
          </a:xfrm>
          <a:prstGeom prst="rect">
            <a:avLst/>
          </a:prstGeom>
          <a:noFill/>
        </p:spPr>
        <p:txBody>
          <a:bodyPr wrap="square" lIns="0" tIns="0" rIns="0" bIns="0" rtlCol="0" anchor="b" anchorCtr="0">
            <a:normAutofit/>
          </a:bodyPr>
          <a:lstStyle>
            <a:lvl1pPr marL="0" marR="0" algn="l" defTabSz="914400" rtl="0" eaLnBrk="1" fontAlgn="auto" latinLnBrk="0" hangingPunct="1">
              <a:lnSpc>
                <a:spcPct val="100000"/>
              </a:lnSpc>
              <a:buClrTx/>
              <a:buSzTx/>
              <a:buFontTx/>
              <a:buNone/>
              <a:defRPr kumimoji="0" lang="zh-CN" altLang="en-US" sz="6000" b="1" i="0" u="none" strike="noStrike" kern="1200" cap="none" spc="0" normalizeH="0" baseline="0" noProof="1" dirty="0">
                <a:solidFill>
                  <a:schemeClr val="tx1">
                    <a:lumMod val="75000"/>
                    <a:lumOff val="25000"/>
                  </a:schemeClr>
                </a:solidFill>
                <a:latin typeface="+mj-ea"/>
                <a:ea typeface="+mj-ea"/>
                <a:cs typeface="MiSans Heavy" panose="00000A00000000000000" charset="-122"/>
              </a:defRPr>
            </a:lvl1pPr>
          </a:lstStyle>
          <a:p>
            <a:pPr lvl="0"/>
            <a:r>
              <a:rPr dirty="0">
                <a:sym typeface="+mn-ea"/>
              </a:rPr>
              <a:t>标题</a:t>
            </a:r>
            <a:endParaRPr dirty="0">
              <a:sym typeface="+mn-ea"/>
            </a:endParaRPr>
          </a:p>
        </p:txBody>
      </p:sp>
      <p:sp>
        <p:nvSpPr>
          <p:cNvPr id="3" name="日期占位符 2"/>
          <p:cNvSpPr>
            <a:spLocks noGrp="1"/>
          </p:cNvSpPr>
          <p:nvPr>
            <p:ph type="dt" sz="half" idx="10"/>
            <p:custDataLst>
              <p:tags r:id="rId6"/>
            </p:custDataLst>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custDataLst>
              <p:tags r:id="rId8"/>
            </p:custDataLst>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pic>
        <p:nvPicPr>
          <p:cNvPr id="24" name="图片 23" descr="雪地上&#10;&#10;中度可信度描述已自动生成"/>
          <p:cNvPicPr>
            <a:picLocks noChangeAspect="1"/>
          </p:cNvPicPr>
          <p:nvPr>
            <p:custDataLst>
              <p:tags r:id="rId2"/>
            </p:custDataLst>
          </p:nvPr>
        </p:nvPicPr>
        <p:blipFill rotWithShape="1">
          <a:blip r:embed="rId3">
            <a:extLst>
              <a:ext uri="{28A0092B-C50C-407E-A947-70E740481C1C}">
                <a14:useLocalDpi xmlns:a14="http://schemas.microsoft.com/office/drawing/2010/main" val="0"/>
              </a:ext>
            </a:extLst>
          </a:blip>
          <a:srcRect l="2725" r="8387"/>
          <a:stretch>
            <a:fillRect/>
          </a:stretch>
        </p:blipFill>
        <p:spPr>
          <a:xfrm>
            <a:off x="0" y="0"/>
            <a:ext cx="12192000" cy="6858000"/>
          </a:xfrm>
          <a:prstGeom prst="rect">
            <a:avLst/>
          </a:prstGeom>
        </p:spPr>
      </p:pic>
      <p:cxnSp>
        <p:nvCxnSpPr>
          <p:cNvPr id="12" name="直接连接符 11"/>
          <p:cNvCxnSpPr/>
          <p:nvPr>
            <p:custDataLst>
              <p:tags r:id="rId4"/>
            </p:custDataLst>
          </p:nvPr>
        </p:nvCxnSpPr>
        <p:spPr>
          <a:xfrm>
            <a:off x="1633716" y="1346936"/>
            <a:ext cx="0" cy="161365"/>
          </a:xfrm>
          <a:prstGeom prst="line">
            <a:avLst/>
          </a:prstGeom>
          <a:ln>
            <a:solidFill>
              <a:schemeClr val="lt1"/>
            </a:solidFill>
          </a:ln>
        </p:spPr>
        <p:style>
          <a:lnRef idx="1">
            <a:schemeClr val="accent1"/>
          </a:lnRef>
          <a:fillRef idx="0">
            <a:schemeClr val="accent1"/>
          </a:fillRef>
          <a:effectRef idx="0">
            <a:schemeClr val="accent1"/>
          </a:effectRef>
          <a:fontRef idx="minor">
            <a:schemeClr val="tx1"/>
          </a:fontRef>
        </p:style>
      </p:cxnSp>
      <p:pic>
        <p:nvPicPr>
          <p:cNvPr id="53" name="图形 52"/>
          <p:cNvPicPr>
            <a:picLocks noChangeAspect="1"/>
          </p:cNvPicPr>
          <p:nvPr>
            <p:custDataLst>
              <p:tags r:id="rId5"/>
            </p:custDataLst>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308915" y="6143342"/>
            <a:ext cx="187891" cy="187891"/>
          </a:xfrm>
          <a:prstGeom prst="rect">
            <a:avLst/>
          </a:prstGeom>
        </p:spPr>
      </p:pic>
      <p:cxnSp>
        <p:nvCxnSpPr>
          <p:cNvPr id="9" name="直接连接符 8"/>
          <p:cNvCxnSpPr/>
          <p:nvPr>
            <p:custDataLst>
              <p:tags r:id="rId8"/>
            </p:custDataLst>
          </p:nvPr>
        </p:nvCxnSpPr>
        <p:spPr>
          <a:xfrm>
            <a:off x="857760" y="4520059"/>
            <a:ext cx="5769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节编号"/>
          <p:cNvSpPr txBox="1">
            <a:spLocks noGrp="1"/>
          </p:cNvSpPr>
          <p:nvPr>
            <p:ph type="body" idx="2" hasCustomPrompt="1"/>
            <p:custDataLst>
              <p:tags r:id="rId9"/>
            </p:custDataLst>
          </p:nvPr>
        </p:nvSpPr>
        <p:spPr>
          <a:xfrm>
            <a:off x="857885" y="1802130"/>
            <a:ext cx="6318885" cy="521970"/>
          </a:xfrm>
          <a:prstGeom prst="rect">
            <a:avLst/>
          </a:prstGeom>
          <a:noFill/>
        </p:spPr>
        <p:txBody>
          <a:bodyPr vert="horz" wrap="square" lIns="0" tIns="0" rIns="0" bIns="0" rtlCol="0" anchor="b" anchorCtr="0">
            <a:normAutofit/>
          </a:bodyPr>
          <a:lstStyle>
            <a:lvl1pPr marL="0" marR="0" lvl="0" algn="l" defTabSz="914400" rtl="0" eaLnBrk="1" fontAlgn="auto" latinLnBrk="0" hangingPunct="1">
              <a:lnSpc>
                <a:spcPct val="100000"/>
              </a:lnSpc>
              <a:buClrTx/>
              <a:buSzTx/>
              <a:buFontTx/>
              <a:buNone/>
              <a:defRPr kumimoji="0" lang="en-US" altLang="zh-CN" sz="3200" b="1" i="0" u="none" strike="noStrike" kern="1200" cap="none" spc="0" normalizeH="0" baseline="0" noProof="1" dirty="0">
                <a:solidFill>
                  <a:schemeClr val="accent1"/>
                </a:solidFill>
                <a:latin typeface="+mj-ea"/>
                <a:ea typeface="+mj-ea"/>
                <a:cs typeface="MiSans Heavy" panose="00000A00000000000000" charset="-122"/>
                <a:sym typeface="+mn-ea"/>
              </a:defRPr>
            </a:lvl1pPr>
          </a:lstStyle>
          <a:p>
            <a:pPr lvl="0" algn="l">
              <a:buClrTx/>
              <a:buSzTx/>
              <a:buFontTx/>
            </a:pPr>
            <a:r>
              <a:rPr dirty="0" err="1">
                <a:sym typeface="+mn-ea"/>
              </a:rPr>
              <a:t>编辑节编号</a:t>
            </a:r>
            <a:endParaRPr dirty="0">
              <a:sym typeface="+mn-ea"/>
            </a:endParaRPr>
          </a:p>
        </p:txBody>
      </p:sp>
      <p:sp>
        <p:nvSpPr>
          <p:cNvPr id="7" name="标题"/>
          <p:cNvSpPr txBox="1">
            <a:spLocks noGrp="1"/>
          </p:cNvSpPr>
          <p:nvPr>
            <p:ph type="title" idx="1" hasCustomPrompt="1"/>
            <p:custDataLst>
              <p:tags r:id="rId10"/>
            </p:custDataLst>
          </p:nvPr>
        </p:nvSpPr>
        <p:spPr>
          <a:xfrm>
            <a:off x="857250" y="2505075"/>
            <a:ext cx="6318885" cy="1572895"/>
          </a:xfrm>
          <a:prstGeom prst="rect">
            <a:avLst/>
          </a:prstGeom>
          <a:noFill/>
        </p:spPr>
        <p:txBody>
          <a:bodyPr vert="horz" wrap="square" lIns="0" tIns="0" rIns="0" bIns="0" rtlCol="0" anchor="t" anchorCtr="0">
            <a:noAutofit/>
          </a:bodyPr>
          <a:lstStyle>
            <a:lvl1pPr marL="0" marR="0" lvl="0" algn="l" defTabSz="914400" rtl="0" eaLnBrk="1" fontAlgn="auto" latinLnBrk="0" hangingPunct="1">
              <a:lnSpc>
                <a:spcPct val="100000"/>
              </a:lnSpc>
              <a:buClrTx/>
              <a:buSzTx/>
              <a:buFontTx/>
              <a:buNone/>
              <a:defRPr kumimoji="0" lang="zh-CN" altLang="en-US" sz="6000" b="1" i="0" u="none" strike="noStrike" kern="1200" cap="none" spc="0" normalizeH="0" baseline="0" noProof="1" dirty="0">
                <a:solidFill>
                  <a:schemeClr val="tx1">
                    <a:lumMod val="75000"/>
                    <a:lumOff val="25000"/>
                  </a:schemeClr>
                </a:solidFill>
                <a:latin typeface="+mj-ea"/>
                <a:ea typeface="+mj-ea"/>
                <a:cs typeface="MiSans Heavy" panose="00000A00000000000000" charset="-122"/>
                <a:sym typeface="+mn-ea"/>
              </a:defRPr>
            </a:lvl1pPr>
          </a:lstStyle>
          <a:p>
            <a:pPr lvl="0" algn="l">
              <a:buClrTx/>
              <a:buSzTx/>
              <a:buFontTx/>
            </a:pPr>
            <a:r>
              <a:rPr dirty="0">
                <a:sym typeface="+mn-ea"/>
              </a:rPr>
              <a:t>单击此处编辑标题</a:t>
            </a:r>
            <a:endParaRPr dirty="0">
              <a:sym typeface="+mn-ea"/>
            </a:endParaRPr>
          </a:p>
        </p:txBody>
      </p:sp>
      <p:sp>
        <p:nvSpPr>
          <p:cNvPr id="4" name="日期占位符 3"/>
          <p:cNvSpPr>
            <a:spLocks noGrp="1"/>
          </p:cNvSpPr>
          <p:nvPr>
            <p:ph type="dt" sz="half" idx="10"/>
            <p:custDataLst>
              <p:tags r:id="rId11"/>
            </p:custDataLst>
          </p:nvPr>
        </p:nvSpPr>
        <p:spPr>
          <a:xfrm>
            <a:off x="838200" y="6356350"/>
            <a:ext cx="2743200" cy="365125"/>
          </a:xfrm>
        </p:spPr>
        <p:txBody>
          <a:bodyPr/>
          <a:lstStyle/>
          <a:p>
            <a:fld id="{AC1B7B3F-A56B-4310-A966-BD55D80449F1}" type="datetimeFigureOut">
              <a:rPr lang="zh-CN" altLang="en-US" smtClean="0"/>
            </a:fld>
            <a:endParaRPr lang="zh-CN" altLang="en-US"/>
          </a:p>
        </p:txBody>
      </p:sp>
      <p:sp>
        <p:nvSpPr>
          <p:cNvPr id="5" name="页脚占位符 4"/>
          <p:cNvSpPr>
            <a:spLocks noGrp="1"/>
          </p:cNvSpPr>
          <p:nvPr>
            <p:ph type="ftr" sz="quarter" idx="11"/>
            <p:custDataLst>
              <p:tags r:id="rId12"/>
            </p:custDataLst>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custDataLst>
              <p:tags r:id="rId13"/>
            </p:custDataLst>
          </p:nvPr>
        </p:nvSpPr>
        <p:spPr>
          <a:xfrm>
            <a:off x="8610600" y="6356350"/>
            <a:ext cx="2743200" cy="365125"/>
          </a:xfrm>
        </p:spPr>
        <p:txBody>
          <a:bodyPr/>
          <a:lstStyle/>
          <a:p>
            <a:fld id="{73127340-2293-49D2-96F1-6E7BF0C8FD9C}"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showMasterSp="0">
  <p:cSld name="标题和两栏">
    <p:spTree>
      <p:nvGrpSpPr>
        <p:cNvPr id="1" name=""/>
        <p:cNvGrpSpPr/>
        <p:nvPr/>
      </p:nvGrpSpPr>
      <p:grpSpPr>
        <a:xfrm>
          <a:off x="0" y="0"/>
          <a:ext cx="0" cy="0"/>
          <a:chOff x="0" y="0"/>
          <a:chExt cx="0" cy="0"/>
        </a:xfrm>
      </p:grpSpPr>
      <p:pic>
        <p:nvPicPr>
          <p:cNvPr id="12" name="图片 11" descr="雪地上&#10;&#10;中度可信度描述已自动生成"/>
          <p:cNvPicPr>
            <a:picLocks noChangeAspect="1"/>
          </p:cNvPicPr>
          <p:nvPr>
            <p:custDataLst>
              <p:tags r:id="rId2"/>
            </p:custDataLst>
          </p:nvPr>
        </p:nvPicPr>
        <p:blipFill rotWithShape="1">
          <a:blip r:embed="rId3">
            <a:alphaModFix amt="40000"/>
            <a:extLst>
              <a:ext uri="{28A0092B-C50C-407E-A947-70E740481C1C}">
                <a14:useLocalDpi xmlns:a14="http://schemas.microsoft.com/office/drawing/2010/main" val="0"/>
              </a:ext>
            </a:extLst>
          </a:blip>
          <a:srcRect l="18252" t="17468" r="8387"/>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11" name="标题"/>
          <p:cNvSpPr txBox="1">
            <a:spLocks noGrp="1"/>
          </p:cNvSpPr>
          <p:nvPr>
            <p:ph type="title" idx="4"/>
            <p:custDataLst>
              <p:tags r:id="rId4"/>
            </p:custDataLst>
          </p:nvPr>
        </p:nvSpPr>
        <p:spPr>
          <a:xfrm>
            <a:off x="869315" y="523875"/>
            <a:ext cx="10708005" cy="583565"/>
          </a:xfrm>
          <a:prstGeom prst="rect">
            <a:avLst/>
          </a:prstGeom>
          <a:noFill/>
        </p:spPr>
        <p:txBody>
          <a:bodyPr vert="horz" wrap="square" tIns="0" bIns="0" rtlCol="0" anchor="b" anchorCtr="0">
            <a:normAutofit/>
          </a:bodyPr>
          <a:lstStyle>
            <a:lvl1pPr marL="0" marR="0" lvl="0" algn="l" defTabSz="914400" rtl="0" eaLnBrk="1" fontAlgn="auto" latinLnBrk="0" hangingPunct="1">
              <a:lnSpc>
                <a:spcPct val="100000"/>
              </a:lnSpc>
              <a:buClrTx/>
              <a:buSzTx/>
              <a:buFontTx/>
              <a:buNone/>
              <a:defRPr kumimoji="0" lang="zh-CN" altLang="en-US" sz="3200" b="1" i="0" u="none" strike="noStrike" kern="1200" cap="none" spc="300" normalizeH="0" baseline="0" noProof="1" dirty="0">
                <a:ln>
                  <a:noFill/>
                  <a:prstDash val="sysDot"/>
                </a:ln>
                <a:solidFill>
                  <a:schemeClr val="accent1"/>
                </a:solidFill>
                <a:latin typeface="+mj-ea"/>
                <a:ea typeface="+mj-ea"/>
                <a:cs typeface="+mn-cs"/>
                <a:sym typeface="+mn-ea"/>
              </a:defRPr>
            </a:lvl1pPr>
          </a:lstStyle>
          <a:p>
            <a:pPr lvl="0" algn="l">
              <a:buClrTx/>
              <a:buSzTx/>
              <a:buFontTx/>
            </a:pPr>
            <a:r>
              <a:rPr dirty="0">
                <a:sym typeface="+mn-ea"/>
              </a:rPr>
              <a:t>单击此处编辑母版标题样式</a:t>
            </a:r>
            <a:endParaRPr dirty="0">
              <a:sym typeface="+mn-ea"/>
            </a:endParaRPr>
          </a:p>
        </p:txBody>
      </p:sp>
      <p:sp>
        <p:nvSpPr>
          <p:cNvPr id="10" name="矩形 9"/>
          <p:cNvSpPr/>
          <p:nvPr>
            <p:custDataLst>
              <p:tags r:id="rId5"/>
            </p:custDataLst>
          </p:nvPr>
        </p:nvSpPr>
        <p:spPr>
          <a:xfrm>
            <a:off x="578485" y="599440"/>
            <a:ext cx="108000" cy="432000"/>
          </a:xfrm>
          <a:prstGeom prst="rect">
            <a:avLst/>
          </a:prstGeom>
          <a:solidFill>
            <a:schemeClr val="accent2"/>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sp>
        <p:nvSpPr>
          <p:cNvPr id="9" name="正文"/>
          <p:cNvSpPr txBox="1">
            <a:spLocks noGrp="1"/>
          </p:cNvSpPr>
          <p:nvPr>
            <p:ph idx="2"/>
            <p:custDataLst>
              <p:tags r:id="rId6"/>
            </p:custDataLst>
          </p:nvPr>
        </p:nvSpPr>
        <p:spPr>
          <a:xfrm>
            <a:off x="6400805" y="1490357"/>
            <a:ext cx="5176800" cy="4759236"/>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mn-cs"/>
                <a:sym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mn-ea"/>
                <a:ea typeface="+mn-ea"/>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mn-ea"/>
                <a:ea typeface="+mn-ea"/>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dirty="0">
                <a:sym typeface="+mn-ea"/>
              </a:rPr>
              <a:t>单击此处编辑母版文本样式</a:t>
            </a:r>
            <a:endParaRPr dirty="0">
              <a:sym typeface="+mn-ea"/>
            </a:endParaRPr>
          </a:p>
          <a:p>
            <a:pPr lvl="1"/>
            <a:r>
              <a:rPr dirty="0" err="1">
                <a:sym typeface="+mn-ea"/>
              </a:rPr>
              <a:t>第二级</a:t>
            </a:r>
            <a:endParaRPr dirty="0">
              <a:sym typeface="+mn-ea"/>
            </a:endParaRPr>
          </a:p>
          <a:p>
            <a:pPr lvl="2"/>
            <a:r>
              <a:rPr dirty="0" err="1">
                <a:sym typeface="+mn-ea"/>
              </a:rPr>
              <a:t>第三级</a:t>
            </a:r>
            <a:endParaRPr dirty="0">
              <a:sym typeface="+mn-ea"/>
            </a:endParaRPr>
          </a:p>
          <a:p>
            <a:pPr lvl="3"/>
            <a:r>
              <a:rPr dirty="0" err="1">
                <a:sym typeface="+mn-ea"/>
              </a:rPr>
              <a:t>第四级</a:t>
            </a:r>
            <a:endParaRPr dirty="0">
              <a:sym typeface="+mn-ea"/>
            </a:endParaRPr>
          </a:p>
          <a:p>
            <a:pPr lvl="4"/>
            <a:r>
              <a:rPr dirty="0" err="1">
                <a:sym typeface="+mn-ea"/>
              </a:rPr>
              <a:t>第五级</a:t>
            </a:r>
            <a:endParaRPr dirty="0">
              <a:sym typeface="+mn-ea"/>
            </a:endParaRPr>
          </a:p>
        </p:txBody>
      </p:sp>
      <p:sp>
        <p:nvSpPr>
          <p:cNvPr id="8" name="正文"/>
          <p:cNvSpPr txBox="1">
            <a:spLocks noGrp="1"/>
          </p:cNvSpPr>
          <p:nvPr>
            <p:ph idx="1"/>
            <p:custDataLst>
              <p:tags r:id="rId7"/>
            </p:custDataLst>
          </p:nvPr>
        </p:nvSpPr>
        <p:spPr>
          <a:xfrm>
            <a:off x="608400" y="1490357"/>
            <a:ext cx="5176800" cy="4759236"/>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mn-cs"/>
                <a:sym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mn-ea"/>
                <a:ea typeface="+mn-ea"/>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mn-ea"/>
                <a:ea typeface="+mn-ea"/>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dirty="0">
                <a:sym typeface="+mn-ea"/>
              </a:rPr>
              <a:t>单击此处编辑母版文本样式</a:t>
            </a:r>
            <a:endParaRPr dirty="0">
              <a:sym typeface="+mn-ea"/>
            </a:endParaRPr>
          </a:p>
          <a:p>
            <a:pPr lvl="1"/>
            <a:r>
              <a:rPr dirty="0" err="1">
                <a:sym typeface="+mn-ea"/>
              </a:rPr>
              <a:t>第二级</a:t>
            </a:r>
            <a:endParaRPr dirty="0">
              <a:sym typeface="+mn-ea"/>
            </a:endParaRPr>
          </a:p>
          <a:p>
            <a:pPr lvl="2"/>
            <a:r>
              <a:rPr dirty="0" err="1">
                <a:sym typeface="+mn-ea"/>
              </a:rPr>
              <a:t>第三级</a:t>
            </a:r>
            <a:endParaRPr dirty="0">
              <a:sym typeface="+mn-ea"/>
            </a:endParaRPr>
          </a:p>
          <a:p>
            <a:pPr lvl="3"/>
            <a:r>
              <a:rPr dirty="0" err="1">
                <a:sym typeface="+mn-ea"/>
              </a:rPr>
              <a:t>第四级</a:t>
            </a:r>
            <a:endParaRPr dirty="0">
              <a:sym typeface="+mn-ea"/>
            </a:endParaRPr>
          </a:p>
          <a:p>
            <a:pPr lvl="4"/>
            <a:r>
              <a:rPr dirty="0" err="1">
                <a:sym typeface="+mn-ea"/>
              </a:rPr>
              <a:t>第五级</a:t>
            </a:r>
            <a:endParaRPr dirty="0">
              <a:sym typeface="+mn-ea"/>
            </a:endParaRPr>
          </a:p>
        </p:txBody>
      </p:sp>
      <p:sp>
        <p:nvSpPr>
          <p:cNvPr id="5" name="日期占位符 4"/>
          <p:cNvSpPr>
            <a:spLocks noGrp="1"/>
          </p:cNvSpPr>
          <p:nvPr>
            <p:ph type="dt" sz="half" idx="10"/>
            <p:custDataLst>
              <p:tags r:id="rId8"/>
            </p:custDataLst>
          </p:nvPr>
        </p:nvSpPr>
        <p:spPr>
          <a:xfrm>
            <a:off x="838200" y="6356350"/>
            <a:ext cx="2743200" cy="365125"/>
          </a:xfrm>
        </p:spPr>
        <p:txBody>
          <a:bodyPr/>
          <a:lstStyle/>
          <a:p>
            <a:fld id="{AC1B7B3F-A56B-4310-A966-BD55D80449F1}" type="datetimeFigureOut">
              <a:rPr lang="zh-CN" altLang="en-US" smtClean="0"/>
            </a:fld>
            <a:endParaRPr lang="zh-CN" altLang="en-US"/>
          </a:p>
        </p:txBody>
      </p:sp>
      <p:sp>
        <p:nvSpPr>
          <p:cNvPr id="6" name="页脚占位符 5"/>
          <p:cNvSpPr>
            <a:spLocks noGrp="1"/>
          </p:cNvSpPr>
          <p:nvPr>
            <p:ph type="ftr" sz="quarter" idx="11"/>
            <p:custDataLst>
              <p:tags r:id="rId9"/>
            </p:custDataLst>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custDataLst>
              <p:tags r:id="rId10"/>
            </p:custDataLst>
          </p:nvPr>
        </p:nvSpPr>
        <p:spPr>
          <a:xfrm>
            <a:off x="8610600" y="6356350"/>
            <a:ext cx="2743200" cy="365125"/>
          </a:xfrm>
        </p:spPr>
        <p:txBody>
          <a:bodyPr/>
          <a:lstStyle/>
          <a:p>
            <a:fld id="{73127340-2293-49D2-96F1-6E7BF0C8FD9C}" type="slidenum">
              <a:rPr lang="zh-CN" altLang="en-US" smtClean="0"/>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showMasterSp="0">
  <p:cSld name="标题和比较">
    <p:spTree>
      <p:nvGrpSpPr>
        <p:cNvPr id="1" name=""/>
        <p:cNvGrpSpPr/>
        <p:nvPr/>
      </p:nvGrpSpPr>
      <p:grpSpPr>
        <a:xfrm>
          <a:off x="0" y="0"/>
          <a:ext cx="0" cy="0"/>
          <a:chOff x="0" y="0"/>
          <a:chExt cx="0" cy="0"/>
        </a:xfrm>
      </p:grpSpPr>
      <p:pic>
        <p:nvPicPr>
          <p:cNvPr id="16" name="图片 15" descr="雪地上&#10;&#10;中度可信度描述已自动生成"/>
          <p:cNvPicPr>
            <a:picLocks noChangeAspect="1"/>
          </p:cNvPicPr>
          <p:nvPr>
            <p:custDataLst>
              <p:tags r:id="rId2"/>
            </p:custDataLst>
          </p:nvPr>
        </p:nvPicPr>
        <p:blipFill rotWithShape="1">
          <a:blip r:embed="rId3">
            <a:alphaModFix amt="40000"/>
            <a:extLst>
              <a:ext uri="{28A0092B-C50C-407E-A947-70E740481C1C}">
                <a14:useLocalDpi xmlns:a14="http://schemas.microsoft.com/office/drawing/2010/main" val="0"/>
              </a:ext>
            </a:extLst>
          </a:blip>
          <a:srcRect l="18252" t="17468" r="8387"/>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15" name="标题"/>
          <p:cNvSpPr txBox="1">
            <a:spLocks noGrp="1"/>
          </p:cNvSpPr>
          <p:nvPr>
            <p:ph type="title" idx="6"/>
            <p:custDataLst>
              <p:tags r:id="rId4"/>
            </p:custDataLst>
          </p:nvPr>
        </p:nvSpPr>
        <p:spPr>
          <a:xfrm>
            <a:off x="6235065" y="1354455"/>
            <a:ext cx="5342255" cy="474980"/>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2000" b="1" i="0" u="none" strike="noStrike" kern="1200" cap="none" spc="0" normalizeH="0" baseline="0" noProof="1" dirty="0">
                <a:solidFill>
                  <a:schemeClr val="tx1"/>
                </a:solidFill>
                <a:latin typeface="+mj-ea"/>
                <a:ea typeface="+mj-ea"/>
                <a:cs typeface="MiSans Heavy" panose="00000A00000000000000" charset="-122"/>
              </a:defRPr>
            </a:lvl1pPr>
          </a:lstStyle>
          <a:p>
            <a:pPr lvl="0"/>
            <a:r>
              <a:rPr dirty="0">
                <a:sym typeface="+mn-ea"/>
              </a:rPr>
              <a:t>单击此处编辑母版标题样式</a:t>
            </a:r>
            <a:endParaRPr dirty="0">
              <a:sym typeface="+mn-ea"/>
            </a:endParaRPr>
          </a:p>
        </p:txBody>
      </p:sp>
      <p:sp>
        <p:nvSpPr>
          <p:cNvPr id="14" name="标题"/>
          <p:cNvSpPr txBox="1">
            <a:spLocks noGrp="1"/>
          </p:cNvSpPr>
          <p:nvPr>
            <p:ph type="title" idx="5"/>
            <p:custDataLst>
              <p:tags r:id="rId5"/>
            </p:custDataLst>
          </p:nvPr>
        </p:nvSpPr>
        <p:spPr>
          <a:xfrm>
            <a:off x="608330" y="1354455"/>
            <a:ext cx="5342255" cy="474980"/>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2000" b="1" i="0" u="none" strike="noStrike" kern="1200" cap="none" spc="0" normalizeH="0" baseline="0" noProof="1" dirty="0">
                <a:solidFill>
                  <a:schemeClr val="tx1"/>
                </a:solidFill>
                <a:latin typeface="+mj-ea"/>
                <a:ea typeface="+mj-ea"/>
                <a:cs typeface="MiSans Heavy" panose="00000A00000000000000" charset="-122"/>
              </a:defRPr>
            </a:lvl1pPr>
          </a:lstStyle>
          <a:p>
            <a:pPr lvl="0"/>
            <a:r>
              <a:rPr dirty="0">
                <a:sym typeface="+mn-ea"/>
              </a:rPr>
              <a:t>单击此处编辑母版标题样式</a:t>
            </a:r>
            <a:endParaRPr dirty="0">
              <a:sym typeface="+mn-ea"/>
            </a:endParaRPr>
          </a:p>
        </p:txBody>
      </p:sp>
      <p:sp>
        <p:nvSpPr>
          <p:cNvPr id="13" name="标题"/>
          <p:cNvSpPr txBox="1">
            <a:spLocks noGrp="1"/>
          </p:cNvSpPr>
          <p:nvPr>
            <p:ph type="title" idx="4"/>
            <p:custDataLst>
              <p:tags r:id="rId6"/>
            </p:custDataLst>
          </p:nvPr>
        </p:nvSpPr>
        <p:spPr>
          <a:xfrm>
            <a:off x="869315" y="523875"/>
            <a:ext cx="10708005" cy="583565"/>
          </a:xfrm>
          <a:prstGeom prst="rect">
            <a:avLst/>
          </a:prstGeom>
          <a:noFill/>
        </p:spPr>
        <p:txBody>
          <a:bodyPr vert="horz" wrap="square" tIns="0" bIns="0" rtlCol="0" anchor="b" anchorCtr="0">
            <a:normAutofit/>
          </a:bodyPr>
          <a:lstStyle>
            <a:lvl1pPr marL="0" marR="0" lvl="0" algn="l" defTabSz="914400" rtl="0" eaLnBrk="1" fontAlgn="auto" latinLnBrk="0" hangingPunct="1">
              <a:lnSpc>
                <a:spcPct val="100000"/>
              </a:lnSpc>
              <a:buClrTx/>
              <a:buSzTx/>
              <a:buFontTx/>
              <a:buNone/>
              <a:defRPr kumimoji="0" lang="zh-CN" altLang="en-US" sz="3200" b="1" i="0" u="none" strike="noStrike" kern="1200" cap="none" spc="300" normalizeH="0" baseline="0" noProof="1" dirty="0">
                <a:ln>
                  <a:noFill/>
                  <a:prstDash val="sysDot"/>
                </a:ln>
                <a:solidFill>
                  <a:schemeClr val="accent1"/>
                </a:solidFill>
                <a:latin typeface="+mj-ea"/>
                <a:ea typeface="+mj-ea"/>
                <a:cs typeface="+mn-cs"/>
                <a:sym typeface="+mn-ea"/>
              </a:defRPr>
            </a:lvl1pPr>
          </a:lstStyle>
          <a:p>
            <a:pPr lvl="0" algn="l">
              <a:buClrTx/>
              <a:buSzTx/>
              <a:buFontTx/>
            </a:pPr>
            <a:r>
              <a:rPr>
                <a:sym typeface="+mn-ea"/>
              </a:rPr>
              <a:t>单击此处编辑母版标题样式</a:t>
            </a:r>
            <a:endParaRPr>
              <a:sym typeface="+mn-ea"/>
            </a:endParaRPr>
          </a:p>
        </p:txBody>
      </p:sp>
      <p:sp>
        <p:nvSpPr>
          <p:cNvPr id="12" name="矩形 11"/>
          <p:cNvSpPr/>
          <p:nvPr>
            <p:custDataLst>
              <p:tags r:id="rId7"/>
            </p:custDataLst>
          </p:nvPr>
        </p:nvSpPr>
        <p:spPr>
          <a:xfrm>
            <a:off x="578485" y="599440"/>
            <a:ext cx="108000" cy="432000"/>
          </a:xfrm>
          <a:prstGeom prst="rect">
            <a:avLst/>
          </a:prstGeom>
          <a:solidFill>
            <a:schemeClr val="accent2"/>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sp>
        <p:nvSpPr>
          <p:cNvPr id="11" name="正文"/>
          <p:cNvSpPr txBox="1">
            <a:spLocks noGrp="1"/>
          </p:cNvSpPr>
          <p:nvPr>
            <p:ph idx="2"/>
            <p:custDataLst>
              <p:tags r:id="rId8"/>
            </p:custDataLst>
          </p:nvPr>
        </p:nvSpPr>
        <p:spPr>
          <a:xfrm>
            <a:off x="6235200" y="1854000"/>
            <a:ext cx="5342400" cy="4395600"/>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mn-cs"/>
                <a:sym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mn-ea"/>
                <a:ea typeface="+mn-ea"/>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mn-ea"/>
                <a:ea typeface="+mn-ea"/>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dirty="0">
                <a:sym typeface="+mn-ea"/>
              </a:rPr>
              <a:t>单击此处编辑母版文本样式</a:t>
            </a:r>
            <a:endParaRPr dirty="0">
              <a:sym typeface="+mn-ea"/>
            </a:endParaRPr>
          </a:p>
          <a:p>
            <a:pPr lvl="1"/>
            <a:r>
              <a:rPr dirty="0" err="1">
                <a:sym typeface="+mn-ea"/>
              </a:rPr>
              <a:t>第二级</a:t>
            </a:r>
            <a:endParaRPr dirty="0">
              <a:sym typeface="+mn-ea"/>
            </a:endParaRPr>
          </a:p>
          <a:p>
            <a:pPr lvl="2"/>
            <a:r>
              <a:rPr dirty="0" err="1">
                <a:sym typeface="+mn-ea"/>
              </a:rPr>
              <a:t>第三级</a:t>
            </a:r>
            <a:endParaRPr dirty="0">
              <a:sym typeface="+mn-ea"/>
            </a:endParaRPr>
          </a:p>
          <a:p>
            <a:pPr lvl="3"/>
            <a:r>
              <a:rPr dirty="0" err="1">
                <a:sym typeface="+mn-ea"/>
              </a:rPr>
              <a:t>第四级</a:t>
            </a:r>
            <a:endParaRPr dirty="0">
              <a:sym typeface="+mn-ea"/>
            </a:endParaRPr>
          </a:p>
          <a:p>
            <a:pPr lvl="4"/>
            <a:r>
              <a:rPr dirty="0" err="1">
                <a:sym typeface="+mn-ea"/>
              </a:rPr>
              <a:t>第五级</a:t>
            </a:r>
            <a:endParaRPr dirty="0">
              <a:sym typeface="+mn-ea"/>
            </a:endParaRPr>
          </a:p>
        </p:txBody>
      </p:sp>
      <p:sp>
        <p:nvSpPr>
          <p:cNvPr id="10" name="正文"/>
          <p:cNvSpPr txBox="1">
            <a:spLocks noGrp="1"/>
          </p:cNvSpPr>
          <p:nvPr>
            <p:ph idx="1"/>
            <p:custDataLst>
              <p:tags r:id="rId9"/>
            </p:custDataLst>
          </p:nvPr>
        </p:nvSpPr>
        <p:spPr>
          <a:xfrm>
            <a:off x="608400" y="1854000"/>
            <a:ext cx="5342400" cy="4395600"/>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mn-cs"/>
                <a:sym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mn-ea"/>
                <a:ea typeface="+mn-ea"/>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mn-ea"/>
                <a:ea typeface="+mn-ea"/>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dirty="0">
                <a:sym typeface="+mn-ea"/>
              </a:rPr>
              <a:t>单击此处编辑母版文本样式</a:t>
            </a:r>
            <a:endParaRPr dirty="0">
              <a:sym typeface="+mn-ea"/>
            </a:endParaRPr>
          </a:p>
          <a:p>
            <a:pPr lvl="1"/>
            <a:r>
              <a:rPr dirty="0" err="1">
                <a:sym typeface="+mn-ea"/>
              </a:rPr>
              <a:t>第二级</a:t>
            </a:r>
            <a:endParaRPr dirty="0">
              <a:sym typeface="+mn-ea"/>
            </a:endParaRPr>
          </a:p>
          <a:p>
            <a:pPr lvl="2"/>
            <a:r>
              <a:rPr dirty="0" err="1">
                <a:sym typeface="+mn-ea"/>
              </a:rPr>
              <a:t>第三级</a:t>
            </a:r>
            <a:endParaRPr dirty="0">
              <a:sym typeface="+mn-ea"/>
            </a:endParaRPr>
          </a:p>
          <a:p>
            <a:pPr lvl="3"/>
            <a:r>
              <a:rPr dirty="0" err="1">
                <a:sym typeface="+mn-ea"/>
              </a:rPr>
              <a:t>第四级</a:t>
            </a:r>
            <a:endParaRPr dirty="0">
              <a:sym typeface="+mn-ea"/>
            </a:endParaRPr>
          </a:p>
          <a:p>
            <a:pPr lvl="4"/>
            <a:r>
              <a:rPr dirty="0" err="1">
                <a:sym typeface="+mn-ea"/>
              </a:rPr>
              <a:t>第五级</a:t>
            </a:r>
            <a:endParaRPr dirty="0">
              <a:sym typeface="+mn-ea"/>
            </a:endParaRPr>
          </a:p>
        </p:txBody>
      </p:sp>
      <p:sp>
        <p:nvSpPr>
          <p:cNvPr id="7" name="日期占位符 6"/>
          <p:cNvSpPr>
            <a:spLocks noGrp="1"/>
          </p:cNvSpPr>
          <p:nvPr>
            <p:ph type="dt" sz="half" idx="10"/>
            <p:custDataLst>
              <p:tags r:id="rId10"/>
            </p:custDataLst>
          </p:nvPr>
        </p:nvSpPr>
        <p:spPr>
          <a:xfrm>
            <a:off x="838200" y="6356350"/>
            <a:ext cx="2743200" cy="365125"/>
          </a:xfrm>
        </p:spPr>
        <p:txBody>
          <a:bodyPr/>
          <a:lstStyle/>
          <a:p>
            <a:fld id="{AC1B7B3F-A56B-4310-A966-BD55D80449F1}" type="datetimeFigureOut">
              <a:rPr lang="zh-CN" altLang="en-US" smtClean="0"/>
            </a:fld>
            <a:endParaRPr lang="zh-CN" altLang="en-US"/>
          </a:p>
        </p:txBody>
      </p:sp>
      <p:sp>
        <p:nvSpPr>
          <p:cNvPr id="8" name="页脚占位符 7"/>
          <p:cNvSpPr>
            <a:spLocks noGrp="1"/>
          </p:cNvSpPr>
          <p:nvPr>
            <p:ph type="ftr" sz="quarter" idx="11"/>
            <p:custDataLst>
              <p:tags r:id="rId11"/>
            </p:custDataLst>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custDataLst>
              <p:tags r:id="rId12"/>
            </p:custDataLst>
          </p:nvPr>
        </p:nvSpPr>
        <p:spPr>
          <a:xfrm>
            <a:off x="8610600" y="6356350"/>
            <a:ext cx="2743200" cy="365125"/>
          </a:xfrm>
        </p:spPr>
        <p:txBody>
          <a:bodyPr/>
          <a:lstStyle/>
          <a:p>
            <a:fld id="{73127340-2293-49D2-96F1-6E7BF0C8FD9C}"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pic>
        <p:nvPicPr>
          <p:cNvPr id="7" name="图片 6" descr="雪地上&#10;&#10;中度可信度描述已自动生成"/>
          <p:cNvPicPr>
            <a:picLocks noChangeAspect="1"/>
          </p:cNvPicPr>
          <p:nvPr>
            <p:custDataLst>
              <p:tags r:id="rId2"/>
            </p:custDataLst>
          </p:nvPr>
        </p:nvPicPr>
        <p:blipFill rotWithShape="1">
          <a:blip r:embed="rId3">
            <a:alphaModFix amt="40000"/>
            <a:extLst>
              <a:ext uri="{28A0092B-C50C-407E-A947-70E740481C1C}">
                <a14:useLocalDpi xmlns:a14="http://schemas.microsoft.com/office/drawing/2010/main" val="0"/>
              </a:ext>
            </a:extLst>
          </a:blip>
          <a:srcRect l="18252" t="17468" r="8387"/>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6" name="标题"/>
          <p:cNvSpPr txBox="1">
            <a:spLocks noGrp="1"/>
          </p:cNvSpPr>
          <p:nvPr>
            <p:ph type="title" idx="2"/>
            <p:custDataLst>
              <p:tags r:id="rId4"/>
            </p:custDataLst>
          </p:nvPr>
        </p:nvSpPr>
        <p:spPr>
          <a:xfrm>
            <a:off x="869315" y="523875"/>
            <a:ext cx="10708005" cy="583565"/>
          </a:xfrm>
          <a:prstGeom prst="rect">
            <a:avLst/>
          </a:prstGeom>
          <a:noFill/>
        </p:spPr>
        <p:txBody>
          <a:bodyPr vert="horz" wrap="square" tIns="0" bIns="0" rtlCol="0" anchor="b" anchorCtr="0">
            <a:normAutofit/>
          </a:bodyPr>
          <a:lstStyle>
            <a:lvl1pPr marL="0" marR="0" lvl="0" algn="l" defTabSz="914400" rtl="0" eaLnBrk="1" fontAlgn="auto" latinLnBrk="0" hangingPunct="1">
              <a:lnSpc>
                <a:spcPct val="100000"/>
              </a:lnSpc>
              <a:buClrTx/>
              <a:buSzTx/>
              <a:buFontTx/>
              <a:buNone/>
              <a:defRPr kumimoji="0" lang="zh-CN" altLang="en-US" sz="3200" b="1" i="0" u="none" strike="noStrike" kern="1200" cap="none" spc="300" normalizeH="0" baseline="0" noProof="1" dirty="0">
                <a:ln>
                  <a:noFill/>
                  <a:prstDash val="sysDot"/>
                </a:ln>
                <a:solidFill>
                  <a:schemeClr val="accent1"/>
                </a:solidFill>
                <a:latin typeface="+mj-ea"/>
                <a:ea typeface="+mj-ea"/>
                <a:cs typeface="+mn-cs"/>
                <a:sym typeface="+mn-ea"/>
              </a:defRPr>
            </a:lvl1pPr>
          </a:lstStyle>
          <a:p>
            <a:pPr lvl="0" algn="l">
              <a:buClrTx/>
              <a:buSzTx/>
              <a:buFontTx/>
            </a:pPr>
            <a:r>
              <a:rPr dirty="0">
                <a:sym typeface="+mn-ea"/>
              </a:rPr>
              <a:t>单击此处编辑母版标题样式</a:t>
            </a:r>
            <a:endParaRPr dirty="0">
              <a:sym typeface="+mn-ea"/>
            </a:endParaRPr>
          </a:p>
        </p:txBody>
      </p:sp>
      <p:sp>
        <p:nvSpPr>
          <p:cNvPr id="8" name="矩形 7"/>
          <p:cNvSpPr/>
          <p:nvPr>
            <p:custDataLst>
              <p:tags r:id="rId5"/>
            </p:custDataLst>
          </p:nvPr>
        </p:nvSpPr>
        <p:spPr>
          <a:xfrm>
            <a:off x="578485" y="599440"/>
            <a:ext cx="108000" cy="432000"/>
          </a:xfrm>
          <a:prstGeom prst="rect">
            <a:avLst/>
          </a:prstGeom>
          <a:solidFill>
            <a:schemeClr val="accent2"/>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sp>
        <p:nvSpPr>
          <p:cNvPr id="3" name="日期占位符 2"/>
          <p:cNvSpPr>
            <a:spLocks noGrp="1"/>
          </p:cNvSpPr>
          <p:nvPr>
            <p:ph type="dt" sz="half" idx="10"/>
            <p:custDataLst>
              <p:tags r:id="rId6"/>
            </p:custDataLst>
          </p:nvPr>
        </p:nvSpPr>
        <p:spPr>
          <a:xfrm>
            <a:off x="838200" y="6356350"/>
            <a:ext cx="2743200" cy="365125"/>
          </a:xfrm>
        </p:spPr>
        <p:txBody>
          <a:bodyPr/>
          <a:lstStyle/>
          <a:p>
            <a:fld id="{AC1B7B3F-A56B-4310-A966-BD55D80449F1}"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custDataLst>
              <p:tags r:id="rId8"/>
            </p:custDataLst>
          </p:nvPr>
        </p:nvSpPr>
        <p:spPr>
          <a:xfrm>
            <a:off x="8610600" y="6356350"/>
            <a:ext cx="2743200" cy="365125"/>
          </a:xfrm>
        </p:spPr>
        <p:txBody>
          <a:bodyPr/>
          <a:lstStyle/>
          <a:p>
            <a:fld id="{73127340-2293-49D2-96F1-6E7BF0C8FD9C}" type="slidenum">
              <a:rPr lang="zh-CN" altLang="en-US" smtClean="0"/>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pic>
        <p:nvPicPr>
          <p:cNvPr id="8" name="图片 7" descr="雪地上&#10;&#10;中度可信度描述已自动生成"/>
          <p:cNvPicPr>
            <a:picLocks noChangeAspect="1"/>
          </p:cNvPicPr>
          <p:nvPr>
            <p:custDataLst>
              <p:tags r:id="rId2"/>
            </p:custDataLst>
          </p:nvPr>
        </p:nvPicPr>
        <p:blipFill rotWithShape="1">
          <a:blip r:embed="rId3">
            <a:alphaModFix amt="40000"/>
            <a:extLst>
              <a:ext uri="{28A0092B-C50C-407E-A947-70E740481C1C}">
                <a14:useLocalDpi xmlns:a14="http://schemas.microsoft.com/office/drawing/2010/main" val="0"/>
              </a:ext>
            </a:extLst>
          </a:blip>
          <a:srcRect l="18252" t="17468" r="8387"/>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2" name="日期占位符 1"/>
          <p:cNvSpPr>
            <a:spLocks noGrp="1"/>
          </p:cNvSpPr>
          <p:nvPr>
            <p:ph type="dt" sz="half" idx="10"/>
            <p:custDataLst>
              <p:tags r:id="rId4"/>
            </p:custDataLst>
          </p:nvPr>
        </p:nvSpPr>
        <p:spPr/>
        <p:txBody>
          <a:bodyPr/>
          <a:lstStyle/>
          <a:p>
            <a:fld id="{AC1B7B3F-A56B-4310-A966-BD55D80449F1}" type="datetimeFigureOut">
              <a:rPr lang="zh-CN" altLang="en-US" smtClean="0"/>
            </a:fld>
            <a:endParaRPr lang="zh-CN" altLang="en-US"/>
          </a:p>
        </p:txBody>
      </p:sp>
      <p:sp>
        <p:nvSpPr>
          <p:cNvPr id="3" name="页脚占位符 2"/>
          <p:cNvSpPr>
            <a:spLocks noGrp="1"/>
          </p:cNvSpPr>
          <p:nvPr>
            <p:ph type="ftr" sz="quarter" idx="11"/>
            <p:custDataLst>
              <p:tags r:id="rId5"/>
            </p:custDataLst>
          </p:nvPr>
        </p:nvSpPr>
        <p:spPr/>
        <p:txBody>
          <a:bodyPr/>
          <a:lstStyle/>
          <a:p>
            <a:endParaRPr lang="zh-CN" altLang="en-US"/>
          </a:p>
        </p:txBody>
      </p:sp>
      <p:sp>
        <p:nvSpPr>
          <p:cNvPr id="4" name="灯片编号占位符 3"/>
          <p:cNvSpPr>
            <a:spLocks noGrp="1"/>
          </p:cNvSpPr>
          <p:nvPr>
            <p:ph type="sldNum" sz="quarter" idx="12"/>
            <p:custDataLst>
              <p:tags r:id="rId6"/>
            </p:custDataLst>
          </p:nvPr>
        </p:nvSpPr>
        <p:spPr/>
        <p:txBody>
          <a:bodyPr/>
          <a:lstStyle/>
          <a:p>
            <a:fld id="{73127340-2293-49D2-96F1-6E7BF0C8FD9C}"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showMasterSp="0">
  <p:cSld name="仅内容">
    <p:spTree>
      <p:nvGrpSpPr>
        <p:cNvPr id="1" name=""/>
        <p:cNvGrpSpPr/>
        <p:nvPr/>
      </p:nvGrpSpPr>
      <p:grpSpPr>
        <a:xfrm>
          <a:off x="0" y="0"/>
          <a:ext cx="0" cy="0"/>
          <a:chOff x="0" y="0"/>
          <a:chExt cx="0" cy="0"/>
        </a:xfrm>
      </p:grpSpPr>
      <p:pic>
        <p:nvPicPr>
          <p:cNvPr id="8" name="图片 7" descr="雪地上&#10;&#10;中度可信度描述已自动生成"/>
          <p:cNvPicPr>
            <a:picLocks noChangeAspect="1"/>
          </p:cNvPicPr>
          <p:nvPr>
            <p:custDataLst>
              <p:tags r:id="rId2"/>
            </p:custDataLst>
          </p:nvPr>
        </p:nvPicPr>
        <p:blipFill rotWithShape="1">
          <a:blip r:embed="rId3">
            <a:alphaModFix amt="40000"/>
            <a:extLst>
              <a:ext uri="{28A0092B-C50C-407E-A947-70E740481C1C}">
                <a14:useLocalDpi xmlns:a14="http://schemas.microsoft.com/office/drawing/2010/main" val="0"/>
              </a:ext>
            </a:extLst>
          </a:blip>
          <a:srcRect l="18252" t="17468" r="8387"/>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7" name="正文"/>
          <p:cNvSpPr txBox="1">
            <a:spLocks noGrp="1"/>
          </p:cNvSpPr>
          <p:nvPr>
            <p:ph idx="1"/>
            <p:custDataLst>
              <p:tags r:id="rId4"/>
            </p:custDataLst>
          </p:nvPr>
        </p:nvSpPr>
        <p:spPr>
          <a:xfrm>
            <a:off x="608330" y="608330"/>
            <a:ext cx="10968990" cy="5648325"/>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mn-cs"/>
                <a:sym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mn-ea"/>
                <a:ea typeface="+mn-ea"/>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mn-ea"/>
                <a:ea typeface="+mn-ea"/>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dirty="0">
                <a:sym typeface="+mn-ea"/>
              </a:rPr>
              <a:t>单击此处编辑母版文本样式</a:t>
            </a:r>
            <a:endParaRPr dirty="0">
              <a:sym typeface="+mn-ea"/>
            </a:endParaRPr>
          </a:p>
          <a:p>
            <a:pPr lvl="1"/>
            <a:r>
              <a:rPr dirty="0" err="1">
                <a:sym typeface="+mn-ea"/>
              </a:rPr>
              <a:t>第二级</a:t>
            </a:r>
            <a:endParaRPr dirty="0">
              <a:sym typeface="+mn-ea"/>
            </a:endParaRPr>
          </a:p>
          <a:p>
            <a:pPr lvl="2"/>
            <a:r>
              <a:rPr dirty="0" err="1">
                <a:sym typeface="+mn-ea"/>
              </a:rPr>
              <a:t>第三级</a:t>
            </a:r>
            <a:endParaRPr dirty="0">
              <a:sym typeface="+mn-ea"/>
            </a:endParaRPr>
          </a:p>
          <a:p>
            <a:pPr lvl="3"/>
            <a:r>
              <a:rPr dirty="0" err="1">
                <a:sym typeface="+mn-ea"/>
              </a:rPr>
              <a:t>第四级</a:t>
            </a:r>
            <a:endParaRPr dirty="0">
              <a:sym typeface="+mn-ea"/>
            </a:endParaRPr>
          </a:p>
          <a:p>
            <a:pPr lvl="4"/>
            <a:r>
              <a:rPr dirty="0" err="1">
                <a:sym typeface="+mn-ea"/>
              </a:rPr>
              <a:t>第五级</a:t>
            </a:r>
            <a:endParaRPr dirty="0">
              <a:sym typeface="+mn-ea"/>
            </a:endParaRPr>
          </a:p>
        </p:txBody>
      </p:sp>
      <p:sp>
        <p:nvSpPr>
          <p:cNvPr id="4" name="日期占位符 3"/>
          <p:cNvSpPr>
            <a:spLocks noGrp="1"/>
          </p:cNvSpPr>
          <p:nvPr>
            <p:ph type="dt" sz="half" idx="10"/>
            <p:custDataLst>
              <p:tags r:id="rId5"/>
            </p:custDataLst>
          </p:nvPr>
        </p:nvSpPr>
        <p:spPr>
          <a:xfrm>
            <a:off x="838200" y="6356350"/>
            <a:ext cx="2743200" cy="365125"/>
          </a:xfrm>
        </p:spPr>
        <p:txBody>
          <a:bodyPr/>
          <a:lstStyle/>
          <a:p>
            <a:fld id="{AC1B7B3F-A56B-4310-A966-BD55D80449F1}" type="datetimeFigureOut">
              <a:rPr lang="zh-CN" altLang="en-US" smtClean="0"/>
            </a:fld>
            <a:endParaRPr lang="zh-CN" altLang="en-US"/>
          </a:p>
        </p:txBody>
      </p:sp>
      <p:sp>
        <p:nvSpPr>
          <p:cNvPr id="5" name="页脚占位符 4"/>
          <p:cNvSpPr>
            <a:spLocks noGrp="1"/>
          </p:cNvSpPr>
          <p:nvPr>
            <p:ph type="ftr" sz="quarter" idx="11"/>
            <p:custDataLst>
              <p:tags r:id="rId6"/>
            </p:custDataLst>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custDataLst>
              <p:tags r:id="rId7"/>
            </p:custDataLst>
          </p:nvPr>
        </p:nvSpPr>
        <p:spPr>
          <a:xfrm>
            <a:off x="8610600" y="6356350"/>
            <a:ext cx="2743200" cy="365125"/>
          </a:xfrm>
        </p:spPr>
        <p:txBody>
          <a:bodyPr/>
          <a:lstStyle/>
          <a:p>
            <a:fld id="{73127340-2293-49D2-96F1-6E7BF0C8FD9C}" type="slidenum">
              <a:rPr lang="zh-CN" altLang="en-US" smtClean="0"/>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showMasterSp="0">
  <p:cSld name="标题和副标题">
    <p:spTree>
      <p:nvGrpSpPr>
        <p:cNvPr id="1" name=""/>
        <p:cNvGrpSpPr/>
        <p:nvPr/>
      </p:nvGrpSpPr>
      <p:grpSpPr>
        <a:xfrm>
          <a:off x="0" y="0"/>
          <a:ext cx="0" cy="0"/>
          <a:chOff x="0" y="0"/>
          <a:chExt cx="0" cy="0"/>
        </a:xfrm>
      </p:grpSpPr>
      <p:pic>
        <p:nvPicPr>
          <p:cNvPr id="9" name="图片 8" descr="雪地上&#10;&#10;中度可信度描述已自动生成"/>
          <p:cNvPicPr>
            <a:picLocks noChangeAspect="1"/>
          </p:cNvPicPr>
          <p:nvPr>
            <p:custDataLst>
              <p:tags r:id="rId2"/>
            </p:custDataLst>
          </p:nvPr>
        </p:nvPicPr>
        <p:blipFill rotWithShape="1">
          <a:blip r:embed="rId3">
            <a:alphaModFix amt="40000"/>
            <a:extLst>
              <a:ext uri="{28A0092B-C50C-407E-A947-70E740481C1C}">
                <a14:useLocalDpi xmlns:a14="http://schemas.microsoft.com/office/drawing/2010/main" val="0"/>
              </a:ext>
            </a:extLst>
          </a:blip>
          <a:srcRect l="18252" t="17468" r="8387"/>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7" name="副标题"/>
          <p:cNvSpPr txBox="1">
            <a:spLocks noGrp="1"/>
          </p:cNvSpPr>
          <p:nvPr>
            <p:ph type="body" idx="3" hasCustomPrompt="1"/>
            <p:custDataLst>
              <p:tags r:id="rId4"/>
            </p:custDataLst>
          </p:nvPr>
        </p:nvSpPr>
        <p:spPr>
          <a:xfrm>
            <a:off x="869315" y="1195705"/>
            <a:ext cx="10707370" cy="425450"/>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2000" b="1" i="0" u="none" strike="noStrike" kern="1200" cap="none" spc="300" normalizeH="0" baseline="0" noProof="1" dirty="0">
                <a:solidFill>
                  <a:schemeClr val="tx1">
                    <a:lumMod val="75000"/>
                    <a:lumOff val="25000"/>
                  </a:schemeClr>
                </a:solidFill>
                <a:latin typeface="+mj-ea"/>
                <a:ea typeface="+mj-ea"/>
                <a:cs typeface="MiSans Heavy" panose="00000A00000000000000" charset="-122"/>
              </a:defRPr>
            </a:lvl1pPr>
          </a:lstStyle>
          <a:p>
            <a:pPr lvl="0" algn="l"/>
            <a:r>
              <a:rPr dirty="0">
                <a:sym typeface="+mn-ea"/>
              </a:rPr>
              <a:t>单击此处编辑母版副标题样式</a:t>
            </a:r>
            <a:endParaRPr dirty="0">
              <a:sym typeface="+mn-ea"/>
            </a:endParaRPr>
          </a:p>
        </p:txBody>
      </p:sp>
      <p:sp>
        <p:nvSpPr>
          <p:cNvPr id="6" name="标题"/>
          <p:cNvSpPr txBox="1">
            <a:spLocks noGrp="1"/>
          </p:cNvSpPr>
          <p:nvPr>
            <p:ph type="title" idx="2"/>
            <p:custDataLst>
              <p:tags r:id="rId5"/>
            </p:custDataLst>
          </p:nvPr>
        </p:nvSpPr>
        <p:spPr>
          <a:xfrm>
            <a:off x="869315" y="523875"/>
            <a:ext cx="10708005" cy="583565"/>
          </a:xfrm>
          <a:prstGeom prst="rect">
            <a:avLst/>
          </a:prstGeom>
          <a:noFill/>
        </p:spPr>
        <p:txBody>
          <a:bodyPr vert="horz" wrap="square" tIns="0" bIns="0" rtlCol="0" anchor="b" anchorCtr="0">
            <a:normAutofit/>
          </a:bodyPr>
          <a:lstStyle>
            <a:lvl1pPr marL="0" marR="0" lvl="0" algn="l" defTabSz="914400" rtl="0" eaLnBrk="1" fontAlgn="auto" latinLnBrk="0" hangingPunct="1">
              <a:lnSpc>
                <a:spcPct val="100000"/>
              </a:lnSpc>
              <a:buClrTx/>
              <a:buSzTx/>
              <a:buFontTx/>
              <a:buNone/>
              <a:defRPr kumimoji="0" lang="zh-CN" altLang="en-US" sz="3200" b="1" i="0" u="none" strike="noStrike" kern="1200" cap="none" spc="300" normalizeH="0" baseline="0" noProof="1" dirty="0">
                <a:ln>
                  <a:noFill/>
                  <a:prstDash val="sysDot"/>
                </a:ln>
                <a:solidFill>
                  <a:schemeClr val="accent1"/>
                </a:solidFill>
                <a:latin typeface="+mj-ea"/>
                <a:ea typeface="+mj-ea"/>
                <a:cs typeface="+mn-cs"/>
                <a:sym typeface="+mn-ea"/>
              </a:defRPr>
            </a:lvl1pPr>
          </a:lstStyle>
          <a:p>
            <a:pPr lvl="0" algn="l">
              <a:buClrTx/>
              <a:buSzTx/>
              <a:buFontTx/>
            </a:pPr>
            <a:r>
              <a:rPr dirty="0">
                <a:sym typeface="+mn-ea"/>
              </a:rPr>
              <a:t>单击此处编辑母版标题样式</a:t>
            </a:r>
            <a:endParaRPr dirty="0">
              <a:sym typeface="+mn-ea"/>
            </a:endParaRPr>
          </a:p>
        </p:txBody>
      </p:sp>
      <p:sp>
        <p:nvSpPr>
          <p:cNvPr id="8" name="矩形 7"/>
          <p:cNvSpPr/>
          <p:nvPr>
            <p:custDataLst>
              <p:tags r:id="rId6"/>
            </p:custDataLst>
          </p:nvPr>
        </p:nvSpPr>
        <p:spPr>
          <a:xfrm>
            <a:off x="578485" y="599440"/>
            <a:ext cx="108000" cy="432000"/>
          </a:xfrm>
          <a:prstGeom prst="rect">
            <a:avLst/>
          </a:prstGeom>
          <a:solidFill>
            <a:schemeClr val="accent2"/>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sp>
        <p:nvSpPr>
          <p:cNvPr id="3" name="日期占位符 2"/>
          <p:cNvSpPr>
            <a:spLocks noGrp="1"/>
          </p:cNvSpPr>
          <p:nvPr>
            <p:ph type="dt" sz="half" idx="10"/>
            <p:custDataLst>
              <p:tags r:id="rId7"/>
            </p:custDataLst>
          </p:nvPr>
        </p:nvSpPr>
        <p:spPr>
          <a:xfrm>
            <a:off x="838200" y="6356350"/>
            <a:ext cx="2743200" cy="365125"/>
          </a:xfrm>
        </p:spPr>
        <p:txBody>
          <a:bodyPr/>
          <a:lstStyle/>
          <a:p>
            <a:fld id="{AC1B7B3F-A56B-4310-A966-BD55D80449F1}"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custDataLst>
              <p:tags r:id="rId9"/>
            </p:custDataLst>
          </p:nvPr>
        </p:nvSpPr>
        <p:spPr>
          <a:xfrm>
            <a:off x="8610600" y="6356350"/>
            <a:ext cx="2743200" cy="365125"/>
          </a:xfrm>
        </p:spPr>
        <p:txBody>
          <a:bodyPr/>
          <a:lstStyle/>
          <a:p>
            <a:fld id="{73127340-2293-49D2-96F1-6E7BF0C8FD9C}" type="slidenum">
              <a:rPr lang="zh-CN" altLang="en-US" smtClean="0"/>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showMasterSp="0">
  <p:cSld name="末尾幻灯片">
    <p:spTree>
      <p:nvGrpSpPr>
        <p:cNvPr id="1" name=""/>
        <p:cNvGrpSpPr/>
        <p:nvPr/>
      </p:nvGrpSpPr>
      <p:grpSpPr>
        <a:xfrm>
          <a:off x="0" y="0"/>
          <a:ext cx="0" cy="0"/>
          <a:chOff x="0" y="0"/>
          <a:chExt cx="0" cy="0"/>
        </a:xfrm>
      </p:grpSpPr>
      <p:pic>
        <p:nvPicPr>
          <p:cNvPr id="15" name="VCG41N1410470348" descr="雪地上&#10;&#10;中度可信度描述已自动生成"/>
          <p:cNvPicPr>
            <a:picLocks noChangeAspect="1"/>
          </p:cNvPicPr>
          <p:nvPr>
            <p:custDataLst>
              <p:tags r:id="rId2"/>
            </p:custDataLst>
          </p:nvPr>
        </p:nvPicPr>
        <p:blipFill rotWithShape="1">
          <a:blip r:embed="rId3">
            <a:extLst>
              <a:ext uri="{28A0092B-C50C-407E-A947-70E740481C1C}">
                <a14:useLocalDpi xmlns:a14="http://schemas.microsoft.com/office/drawing/2010/main" val="0"/>
              </a:ext>
            </a:extLst>
          </a:blip>
          <a:srcRect l="2725" r="8387"/>
          <a:stretch>
            <a:fillRect/>
          </a:stretch>
        </p:blipFill>
        <p:spPr>
          <a:xfrm>
            <a:off x="0" y="0"/>
            <a:ext cx="12192000" cy="6858000"/>
          </a:xfrm>
          <a:prstGeom prst="rect">
            <a:avLst/>
          </a:prstGeom>
        </p:spPr>
      </p:pic>
      <p:cxnSp>
        <p:nvCxnSpPr>
          <p:cNvPr id="12" name="直接连接符 11"/>
          <p:cNvCxnSpPr/>
          <p:nvPr>
            <p:custDataLst>
              <p:tags r:id="rId4"/>
            </p:custDataLst>
          </p:nvPr>
        </p:nvCxnSpPr>
        <p:spPr>
          <a:xfrm>
            <a:off x="1850886" y="1096111"/>
            <a:ext cx="0" cy="161365"/>
          </a:xfrm>
          <a:prstGeom prst="line">
            <a:avLst/>
          </a:prstGeom>
          <a:ln>
            <a:solidFill>
              <a:schemeClr val="lt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custDataLst>
              <p:tags r:id="rId5"/>
            </p:custDataLst>
          </p:nvPr>
        </p:nvCxnSpPr>
        <p:spPr>
          <a:xfrm>
            <a:off x="1850886" y="1131036"/>
            <a:ext cx="0" cy="161365"/>
          </a:xfrm>
          <a:prstGeom prst="line">
            <a:avLst/>
          </a:prstGeom>
          <a:ln>
            <a:solidFill>
              <a:schemeClr val="lt1"/>
            </a:solidFill>
          </a:ln>
        </p:spPr>
        <p:style>
          <a:lnRef idx="1">
            <a:schemeClr val="accent1"/>
          </a:lnRef>
          <a:fillRef idx="0">
            <a:schemeClr val="accent1"/>
          </a:fillRef>
          <a:effectRef idx="0">
            <a:schemeClr val="accent1"/>
          </a:effectRef>
          <a:fontRef idx="minor">
            <a:schemeClr val="tx1"/>
          </a:fontRef>
        </p:style>
      </p:cxnSp>
      <p:sp>
        <p:nvSpPr>
          <p:cNvPr id="8" name="标题"/>
          <p:cNvSpPr txBox="1">
            <a:spLocks noGrp="1"/>
          </p:cNvSpPr>
          <p:nvPr>
            <p:ph type="title" idx="2" hasCustomPrompt="1"/>
            <p:custDataLst>
              <p:tags r:id="rId6"/>
            </p:custDataLst>
          </p:nvPr>
        </p:nvSpPr>
        <p:spPr>
          <a:xfrm>
            <a:off x="904875" y="1714500"/>
            <a:ext cx="7571105" cy="1934210"/>
          </a:xfrm>
          <a:prstGeom prst="rect">
            <a:avLst/>
          </a:prstGeom>
          <a:noFill/>
        </p:spPr>
        <p:txBody>
          <a:bodyPr vert="horz" wrap="square" lIns="0" tIns="0" rIns="0" bIns="0" rtlCol="0" anchor="ctr" anchorCtr="0">
            <a:normAutofit/>
          </a:bodyPr>
          <a:lstStyle>
            <a:lvl1pPr marL="0" marR="0" lvl="0" algn="l" defTabSz="914400" rtl="0" eaLnBrk="1" fontAlgn="auto" latinLnBrk="0" hangingPunct="1">
              <a:lnSpc>
                <a:spcPct val="100000"/>
              </a:lnSpc>
              <a:buClrTx/>
              <a:buSzTx/>
              <a:buFontTx/>
              <a:buNone/>
              <a:defRPr kumimoji="0" lang="zh-CN" altLang="en-US" sz="6000" b="1" i="0" u="none" strike="noStrike" kern="1200" cap="none" spc="0" normalizeH="0" baseline="0" noProof="1" dirty="0">
                <a:solidFill>
                  <a:schemeClr val="tx1">
                    <a:lumMod val="75000"/>
                    <a:lumOff val="25000"/>
                  </a:schemeClr>
                </a:solidFill>
                <a:latin typeface="+mj-ea"/>
                <a:ea typeface="+mj-ea"/>
                <a:cs typeface="MiSans Heavy" panose="00000A00000000000000" charset="-122"/>
                <a:sym typeface="+mn-ea"/>
              </a:defRPr>
            </a:lvl1pPr>
          </a:lstStyle>
          <a:p>
            <a:pPr lvl="0" algn="l">
              <a:buClrTx/>
              <a:buSzTx/>
              <a:buFontTx/>
            </a:pPr>
            <a:r>
              <a:rPr dirty="0">
                <a:sym typeface="+mn-ea"/>
              </a:rPr>
              <a:t>单击此处编辑标题</a:t>
            </a:r>
            <a:endParaRPr dirty="0">
              <a:sym typeface="+mn-ea"/>
            </a:endParaRPr>
          </a:p>
        </p:txBody>
      </p:sp>
      <p:sp>
        <p:nvSpPr>
          <p:cNvPr id="7" name="署名"/>
          <p:cNvSpPr txBox="1">
            <a:spLocks noGrp="1"/>
          </p:cNvSpPr>
          <p:nvPr>
            <p:ph type="body" idx="1" hasCustomPrompt="1"/>
            <p:custDataLst>
              <p:tags r:id="rId7"/>
            </p:custDataLst>
          </p:nvPr>
        </p:nvSpPr>
        <p:spPr>
          <a:xfrm>
            <a:off x="904875" y="3999865"/>
            <a:ext cx="2019300" cy="483870"/>
          </a:xfrm>
          <a:prstGeom prst="roundRect">
            <a:avLst>
              <a:gd name="adj" fmla="val 50000"/>
            </a:avLst>
          </a:prstGeom>
          <a:solidFill>
            <a:schemeClr val="accent1"/>
          </a:solidFill>
          <a:effectLst/>
        </p:spPr>
        <p:txBody>
          <a:bodyPr vert="horz" wrap="square" lIns="0" tIns="0" rIns="0" bIns="0" rtlCol="0" anchor="ctr" anchorCtr="0">
            <a:normAutofit/>
          </a:bodyPr>
          <a:lstStyle>
            <a:lvl1pPr marL="0" marR="0" lvl="0" algn="ctr" defTabSz="914400" rtl="0" eaLnBrk="1" fontAlgn="auto" latinLnBrk="0" hangingPunct="1">
              <a:lnSpc>
                <a:spcPct val="100000"/>
              </a:lnSpc>
              <a:buClrTx/>
              <a:buSzTx/>
              <a:buFontTx/>
              <a:buNone/>
              <a:defRPr kumimoji="0" lang="zh-CN" altLang="en-US" sz="1400" b="1" i="0" u="none" strike="noStrike" kern="1200" cap="none" spc="0" normalizeH="0" baseline="0" noProof="1" dirty="0">
                <a:solidFill>
                  <a:schemeClr val="lt1">
                    <a:lumMod val="100000"/>
                  </a:schemeClr>
                </a:solidFill>
                <a:latin typeface="+mj-ea"/>
                <a:ea typeface="+mj-ea"/>
                <a:cs typeface="MiSans Heavy" panose="00000A00000000000000" charset="-122"/>
                <a:sym typeface="+mn-ea"/>
              </a:defRPr>
            </a:lvl1pPr>
          </a:lstStyle>
          <a:p>
            <a:pPr lvl="0" algn="ctr">
              <a:buClrTx/>
              <a:buSzTx/>
              <a:buFontTx/>
            </a:pPr>
            <a:r>
              <a:rPr dirty="0">
                <a:sym typeface="+mn-ea"/>
              </a:rPr>
              <a:t>单击此处编辑文本</a:t>
            </a:r>
            <a:endParaRPr dirty="0">
              <a:sym typeface="+mn-ea"/>
            </a:endParaRPr>
          </a:p>
        </p:txBody>
      </p:sp>
      <p:sp>
        <p:nvSpPr>
          <p:cNvPr id="4" name="日期占位符 3"/>
          <p:cNvSpPr>
            <a:spLocks noGrp="1"/>
          </p:cNvSpPr>
          <p:nvPr>
            <p:ph type="dt" sz="half" idx="10"/>
            <p:custDataLst>
              <p:tags r:id="rId8"/>
            </p:custDataLst>
          </p:nvPr>
        </p:nvSpPr>
        <p:spPr>
          <a:xfrm>
            <a:off x="838200" y="6356350"/>
            <a:ext cx="2743200" cy="365125"/>
          </a:xfrm>
        </p:spPr>
        <p:txBody>
          <a:bodyPr/>
          <a:lstStyle/>
          <a:p>
            <a:fld id="{AC1B7B3F-A56B-4310-A966-BD55D80449F1}"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custDataLst>
              <p:tags r:id="rId10"/>
            </p:custDataLst>
          </p:nvPr>
        </p:nvSpPr>
        <p:spPr>
          <a:xfrm>
            <a:off x="8610600" y="6356350"/>
            <a:ext cx="2743200" cy="365125"/>
          </a:xfrm>
        </p:spPr>
        <p:txBody>
          <a:bodyPr/>
          <a:lstStyle/>
          <a:p>
            <a:fld id="{73127340-2293-49D2-96F1-6E7BF0C8FD9C}" type="slidenum">
              <a:rPr lang="zh-CN" altLang="en-US" smtClean="0"/>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pic>
        <p:nvPicPr>
          <p:cNvPr id="24" name="VCG41N1410470348" descr="雪地上&#10;&#10;中度可信度描述已自动生成"/>
          <p:cNvPicPr>
            <a:picLocks noChangeAspect="1"/>
          </p:cNvPicPr>
          <p:nvPr>
            <p:custDataLst>
              <p:tags r:id="rId2"/>
            </p:custDataLst>
          </p:nvPr>
        </p:nvPicPr>
        <p:blipFill rotWithShape="1">
          <a:blip r:embed="rId3">
            <a:extLst>
              <a:ext uri="{28A0092B-C50C-407E-A947-70E740481C1C}">
                <a14:useLocalDpi xmlns:a14="http://schemas.microsoft.com/office/drawing/2010/main" val="0"/>
              </a:ext>
            </a:extLst>
          </a:blip>
          <a:srcRect l="2725" r="8387"/>
          <a:stretch>
            <a:fillRect/>
          </a:stretch>
        </p:blipFill>
        <p:spPr>
          <a:xfrm>
            <a:off x="0" y="0"/>
            <a:ext cx="12192000" cy="6858000"/>
          </a:xfrm>
          <a:prstGeom prst="rect">
            <a:avLst/>
          </a:prstGeom>
        </p:spPr>
      </p:pic>
      <p:cxnSp>
        <p:nvCxnSpPr>
          <p:cNvPr id="12" name="直接连接符 11"/>
          <p:cNvCxnSpPr/>
          <p:nvPr>
            <p:custDataLst>
              <p:tags r:id="rId4"/>
            </p:custDataLst>
          </p:nvPr>
        </p:nvCxnSpPr>
        <p:spPr>
          <a:xfrm>
            <a:off x="1850886" y="1131036"/>
            <a:ext cx="0" cy="161365"/>
          </a:xfrm>
          <a:prstGeom prst="line">
            <a:avLst/>
          </a:prstGeom>
          <a:ln>
            <a:solidFill>
              <a:schemeClr val="lt1"/>
            </a:solidFill>
          </a:ln>
        </p:spPr>
        <p:style>
          <a:lnRef idx="1">
            <a:schemeClr val="accent1"/>
          </a:lnRef>
          <a:fillRef idx="0">
            <a:schemeClr val="accent1"/>
          </a:fillRef>
          <a:effectRef idx="0">
            <a:schemeClr val="accent1"/>
          </a:effectRef>
          <a:fontRef idx="minor">
            <a:schemeClr val="tx1"/>
          </a:fontRef>
        </p:style>
      </p:cxnSp>
      <p:sp>
        <p:nvSpPr>
          <p:cNvPr id="9" name="署名"/>
          <p:cNvSpPr txBox="1">
            <a:spLocks noGrp="1"/>
          </p:cNvSpPr>
          <p:nvPr>
            <p:ph type="body" idx="3" hasCustomPrompt="1"/>
            <p:custDataLst>
              <p:tags r:id="rId5"/>
            </p:custDataLst>
          </p:nvPr>
        </p:nvSpPr>
        <p:spPr>
          <a:xfrm>
            <a:off x="904875" y="3999865"/>
            <a:ext cx="2019300" cy="483870"/>
          </a:xfrm>
          <a:prstGeom prst="roundRect">
            <a:avLst>
              <a:gd name="adj" fmla="val 50000"/>
            </a:avLst>
          </a:prstGeom>
          <a:solidFill>
            <a:schemeClr val="accent1"/>
          </a:solidFill>
          <a:effectLst/>
        </p:spPr>
        <p:txBody>
          <a:bodyPr vert="horz" wrap="square" lIns="0" tIns="0" rIns="0" bIns="0" rtlCol="0" anchor="ctr" anchorCtr="0">
            <a:normAutofit/>
          </a:bodyPr>
          <a:lstStyle>
            <a:lvl1pPr marL="0" marR="0" lvl="0" algn="ctr" defTabSz="914400" rtl="0" eaLnBrk="1" fontAlgn="auto" latinLnBrk="0" hangingPunct="1">
              <a:lnSpc>
                <a:spcPct val="100000"/>
              </a:lnSpc>
              <a:buClrTx/>
              <a:buSzTx/>
              <a:buFontTx/>
              <a:buNone/>
              <a:defRPr kumimoji="0" lang="zh-CN" altLang="en-US" sz="1400" b="1" i="0" u="none" strike="noStrike" kern="1200" cap="none" spc="0" normalizeH="0" baseline="0" noProof="1" dirty="0">
                <a:solidFill>
                  <a:schemeClr val="lt1">
                    <a:lumMod val="100000"/>
                  </a:schemeClr>
                </a:solidFill>
                <a:latin typeface="+mj-ea"/>
                <a:ea typeface="+mj-ea"/>
                <a:cs typeface="MiSans Heavy" panose="00000A00000000000000" charset="-122"/>
                <a:sym typeface="+mn-ea"/>
              </a:defRPr>
            </a:lvl1pPr>
          </a:lstStyle>
          <a:p>
            <a:pPr lvl="0" algn="ctr">
              <a:buClrTx/>
              <a:buSzTx/>
              <a:buFontTx/>
            </a:pPr>
            <a:r>
              <a:rPr>
                <a:sym typeface="+mn-ea"/>
              </a:rPr>
              <a:t>单击此处编辑文本</a:t>
            </a:r>
            <a:endParaRPr>
              <a:sym typeface="+mn-ea"/>
            </a:endParaRPr>
          </a:p>
        </p:txBody>
      </p:sp>
      <p:sp>
        <p:nvSpPr>
          <p:cNvPr id="8" name="标题"/>
          <p:cNvSpPr txBox="1">
            <a:spLocks noGrp="1"/>
          </p:cNvSpPr>
          <p:nvPr>
            <p:ph type="title" idx="2" hasCustomPrompt="1"/>
            <p:custDataLst>
              <p:tags r:id="rId6"/>
            </p:custDataLst>
          </p:nvPr>
        </p:nvSpPr>
        <p:spPr>
          <a:xfrm>
            <a:off x="904875" y="2458720"/>
            <a:ext cx="7571105" cy="1189990"/>
          </a:xfrm>
          <a:prstGeom prst="rect">
            <a:avLst/>
          </a:prstGeom>
          <a:noFill/>
        </p:spPr>
        <p:txBody>
          <a:bodyPr vert="horz" wrap="square" lIns="0" tIns="0" rIns="0" bIns="0" rtlCol="0" anchor="t" anchorCtr="0">
            <a:normAutofit/>
          </a:bodyPr>
          <a:lstStyle>
            <a:lvl1pPr marL="0" marR="0" lvl="0" algn="l" defTabSz="914400" rtl="0" eaLnBrk="1" fontAlgn="auto" latinLnBrk="0" hangingPunct="1">
              <a:lnSpc>
                <a:spcPct val="100000"/>
              </a:lnSpc>
              <a:buClrTx/>
              <a:buSzTx/>
              <a:buFontTx/>
              <a:buNone/>
              <a:defRPr kumimoji="0" lang="zh-CN" altLang="en-US" sz="6000" b="1" i="0" u="none" strike="noStrike" kern="1200" cap="none" spc="0" normalizeH="0" baseline="0" noProof="1" dirty="0">
                <a:solidFill>
                  <a:schemeClr val="tx1">
                    <a:lumMod val="75000"/>
                    <a:lumOff val="25000"/>
                  </a:schemeClr>
                </a:solidFill>
                <a:latin typeface="+mj-ea"/>
                <a:ea typeface="+mj-ea"/>
                <a:cs typeface="MiSans Heavy" panose="00000A00000000000000" charset="-122"/>
                <a:sym typeface="+mn-ea"/>
              </a:defRPr>
            </a:lvl1pPr>
          </a:lstStyle>
          <a:p>
            <a:pPr lvl="0" algn="l">
              <a:buClrTx/>
              <a:buSzTx/>
              <a:buFontTx/>
            </a:pPr>
            <a:r>
              <a:rPr dirty="0">
                <a:sym typeface="+mn-ea"/>
              </a:rPr>
              <a:t>单击此处编辑标题</a:t>
            </a:r>
            <a:endParaRPr dirty="0">
              <a:sym typeface="+mn-ea"/>
            </a:endParaRPr>
          </a:p>
        </p:txBody>
      </p:sp>
      <p:sp>
        <p:nvSpPr>
          <p:cNvPr id="7" name="正文"/>
          <p:cNvSpPr txBox="1">
            <a:spLocks noGrp="1"/>
          </p:cNvSpPr>
          <p:nvPr>
            <p:ph type="body" idx="1" hasCustomPrompt="1"/>
            <p:custDataLst>
              <p:tags r:id="rId7"/>
            </p:custDataLst>
          </p:nvPr>
        </p:nvSpPr>
        <p:spPr>
          <a:xfrm>
            <a:off x="904875" y="1689735"/>
            <a:ext cx="7571105" cy="638175"/>
          </a:xfrm>
          <a:prstGeom prst="rect">
            <a:avLst/>
          </a:prstGeom>
          <a:noFill/>
        </p:spPr>
        <p:txBody>
          <a:bodyPr vert="horz" wrap="square" lIns="0" tIns="0" rIns="0" bIns="0" rtlCol="0" anchor="b" anchorCtr="0">
            <a:normAutofit/>
          </a:bodyPr>
          <a:lstStyle>
            <a:lvl1pPr marL="0" marR="0" lvl="0" algn="l" defTabSz="914400" rtl="0" eaLnBrk="1" fontAlgn="auto" latinLnBrk="0" hangingPunct="1">
              <a:lnSpc>
                <a:spcPct val="100000"/>
              </a:lnSpc>
              <a:buClrTx/>
              <a:buSzTx/>
              <a:buFontTx/>
              <a:buNone/>
              <a:defRPr kumimoji="0" lang="en-US" altLang="zh-CN" sz="2400" b="1" i="0" u="none" strike="noStrike" kern="1200" cap="none" spc="0" normalizeH="0" baseline="0" noProof="1" dirty="0">
                <a:solidFill>
                  <a:schemeClr val="accent1"/>
                </a:solidFill>
                <a:latin typeface="+mj-ea"/>
                <a:ea typeface="+mj-ea"/>
                <a:cs typeface="MiSans Heavy" panose="00000A00000000000000" charset="-122"/>
                <a:sym typeface="+mn-ea"/>
              </a:defRPr>
            </a:lvl1pPr>
          </a:lstStyle>
          <a:p>
            <a:pPr lvl="0" algn="l">
              <a:buClrTx/>
              <a:buSzTx/>
              <a:buFontTx/>
            </a:pPr>
            <a:r>
              <a:rPr dirty="0" err="1">
                <a:sym typeface="+mn-ea"/>
              </a:rPr>
              <a:t>单击此处编辑母版副标题样式</a:t>
            </a:r>
            <a:endParaRPr dirty="0">
              <a:sym typeface="+mn-ea"/>
            </a:endParaRPr>
          </a:p>
        </p:txBody>
      </p:sp>
      <p:sp>
        <p:nvSpPr>
          <p:cNvPr id="4" name="日期占位符 3"/>
          <p:cNvSpPr>
            <a:spLocks noGrp="1"/>
          </p:cNvSpPr>
          <p:nvPr>
            <p:ph type="dt" sz="half" idx="10"/>
            <p:custDataLst>
              <p:tags r:id="rId8"/>
            </p:custDataLst>
          </p:nvPr>
        </p:nvSpPr>
        <p:spPr>
          <a:xfrm>
            <a:off x="838200" y="6356350"/>
            <a:ext cx="2743200" cy="365125"/>
          </a:xfrm>
        </p:spPr>
        <p:txBody>
          <a:bodyPr/>
          <a:lstStyle/>
          <a:p>
            <a:fld id="{AC1B7B3F-A56B-4310-A966-BD55D80449F1}"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custDataLst>
              <p:tags r:id="rId10"/>
            </p:custDataLst>
          </p:nvPr>
        </p:nvSpPr>
        <p:spPr>
          <a:xfrm>
            <a:off x="8610600" y="6356350"/>
            <a:ext cx="2743200" cy="365125"/>
          </a:xfrm>
        </p:spPr>
        <p:txBody>
          <a:bodyPr/>
          <a:lstStyle/>
          <a:p>
            <a:fld id="{73127340-2293-49D2-96F1-6E7BF0C8FD9C}" type="slidenum">
              <a:rPr lang="zh-CN" altLang="en-US" smtClean="0"/>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pic>
        <p:nvPicPr>
          <p:cNvPr id="10" name="PA-图片 4" descr="雪地上&#10;&#10;中度可信度描述已自动生成"/>
          <p:cNvPicPr>
            <a:picLocks noChangeAspect="1"/>
          </p:cNvPicPr>
          <p:nvPr>
            <p:custDataLst>
              <p:tags r:id="rId2"/>
            </p:custDataLst>
          </p:nvPr>
        </p:nvPicPr>
        <p:blipFill rotWithShape="1">
          <a:blip r:embed="rId3">
            <a:alphaModFix amt="40000"/>
            <a:extLst>
              <a:ext uri="{28A0092B-C50C-407E-A947-70E740481C1C}">
                <a14:useLocalDpi xmlns:a14="http://schemas.microsoft.com/office/drawing/2010/main" val="0"/>
              </a:ext>
            </a:extLst>
          </a:blip>
          <a:srcRect l="18252" t="17468" r="8387"/>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9" name="PA-正文"/>
          <p:cNvSpPr txBox="1">
            <a:spLocks noGrp="1"/>
          </p:cNvSpPr>
          <p:nvPr>
            <p:ph idx="3"/>
            <p:custDataLst>
              <p:tags r:id="rId4"/>
            </p:custDataLst>
          </p:nvPr>
        </p:nvSpPr>
        <p:spPr>
          <a:xfrm>
            <a:off x="608330" y="1221740"/>
            <a:ext cx="10968990" cy="5027930"/>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1200"/>
              </a:spcBef>
              <a:spcAft>
                <a:spcPts val="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MiSans Heavy" panose="00000A00000000000000" charset="-122"/>
                <a:sym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mn-ea"/>
                <a:ea typeface="+mn-ea"/>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mn-ea"/>
                <a:ea typeface="+mn-ea"/>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spcBef>
                <a:spcPts val="1200"/>
              </a:spcBef>
              <a:spcAft>
                <a:spcPts val="0"/>
              </a:spcAft>
            </a:pPr>
            <a:r>
              <a:rPr dirty="0">
                <a:sym typeface="+mn-ea"/>
              </a:rPr>
              <a:t>单击此处编辑母版文本样式</a:t>
            </a:r>
            <a:endParaRPr dirty="0">
              <a:sym typeface="+mn-ea"/>
            </a:endParaRPr>
          </a:p>
          <a:p>
            <a:pPr lvl="1">
              <a:spcBef>
                <a:spcPts val="1200"/>
              </a:spcBef>
              <a:spcAft>
                <a:spcPts val="0"/>
              </a:spcAft>
            </a:pPr>
            <a:r>
              <a:rPr dirty="0" err="1">
                <a:sym typeface="+mn-ea"/>
              </a:rPr>
              <a:t>第二级</a:t>
            </a:r>
            <a:endParaRPr dirty="0">
              <a:sym typeface="+mn-ea"/>
            </a:endParaRPr>
          </a:p>
          <a:p>
            <a:pPr lvl="2">
              <a:spcBef>
                <a:spcPts val="1200"/>
              </a:spcBef>
              <a:spcAft>
                <a:spcPts val="0"/>
              </a:spcAft>
            </a:pPr>
            <a:r>
              <a:rPr dirty="0" err="1">
                <a:sym typeface="+mn-ea"/>
              </a:rPr>
              <a:t>第三级</a:t>
            </a:r>
            <a:endParaRPr dirty="0">
              <a:sym typeface="+mn-ea"/>
            </a:endParaRPr>
          </a:p>
          <a:p>
            <a:pPr lvl="3">
              <a:spcBef>
                <a:spcPts val="1200"/>
              </a:spcBef>
              <a:spcAft>
                <a:spcPts val="0"/>
              </a:spcAft>
            </a:pPr>
            <a:r>
              <a:rPr dirty="0" err="1">
                <a:sym typeface="+mn-ea"/>
              </a:rPr>
              <a:t>第四级</a:t>
            </a:r>
            <a:endParaRPr dirty="0">
              <a:sym typeface="+mn-ea"/>
            </a:endParaRPr>
          </a:p>
          <a:p>
            <a:pPr lvl="4">
              <a:spcBef>
                <a:spcPts val="1200"/>
              </a:spcBef>
              <a:spcAft>
                <a:spcPts val="0"/>
              </a:spcAft>
            </a:pPr>
            <a:r>
              <a:rPr dirty="0" err="1">
                <a:sym typeface="+mn-ea"/>
              </a:rPr>
              <a:t>第五级</a:t>
            </a:r>
            <a:endParaRPr dirty="0">
              <a:sym typeface="+mn-ea"/>
            </a:endParaRPr>
          </a:p>
        </p:txBody>
      </p:sp>
      <p:sp>
        <p:nvSpPr>
          <p:cNvPr id="8" name="PA-标题"/>
          <p:cNvSpPr txBox="1">
            <a:spLocks noGrp="1"/>
          </p:cNvSpPr>
          <p:nvPr>
            <p:ph type="title" idx="2"/>
            <p:custDataLst>
              <p:tags r:id="rId5"/>
            </p:custDataLst>
          </p:nvPr>
        </p:nvSpPr>
        <p:spPr>
          <a:xfrm>
            <a:off x="869315" y="523875"/>
            <a:ext cx="10708005" cy="583565"/>
          </a:xfrm>
          <a:prstGeom prst="rect">
            <a:avLst/>
          </a:prstGeom>
          <a:noFill/>
        </p:spPr>
        <p:txBody>
          <a:bodyPr vert="horz" wrap="square" tIns="0" bIns="0" rtlCol="0" anchor="b" anchorCtr="0">
            <a:normAutofit/>
          </a:bodyPr>
          <a:lstStyle>
            <a:lvl1pPr marL="0" marR="0" lvl="0" algn="l" defTabSz="914400" rtl="0" eaLnBrk="1" fontAlgn="auto" latinLnBrk="0" hangingPunct="1">
              <a:lnSpc>
                <a:spcPct val="100000"/>
              </a:lnSpc>
              <a:buClrTx/>
              <a:buSzTx/>
              <a:buFontTx/>
              <a:buNone/>
              <a:defRPr kumimoji="0" lang="zh-CN" altLang="en-US" sz="3200" b="1" i="0" u="none" strike="noStrike" kern="1200" cap="none" spc="0" normalizeH="0" baseline="0" noProof="1" dirty="0">
                <a:solidFill>
                  <a:schemeClr val="accent1"/>
                </a:solidFill>
                <a:latin typeface="+mj-lt"/>
                <a:ea typeface="+mj-ea"/>
                <a:cs typeface="MiSans Heavy" panose="00000A00000000000000" charset="-122"/>
                <a:sym typeface="+mn-ea"/>
              </a:defRPr>
            </a:lvl1pPr>
          </a:lstStyle>
          <a:p>
            <a:pPr lvl="0" algn="l">
              <a:buClrTx/>
              <a:buSzTx/>
              <a:buFontTx/>
            </a:pPr>
            <a:r>
              <a:rPr dirty="0">
                <a:sym typeface="+mn-ea"/>
              </a:rPr>
              <a:t>单击此处编辑母版标题样式</a:t>
            </a:r>
            <a:endParaRPr dirty="0">
              <a:sym typeface="+mn-ea"/>
            </a:endParaRPr>
          </a:p>
        </p:txBody>
      </p:sp>
      <p:sp>
        <p:nvSpPr>
          <p:cNvPr id="7" name="PA-矩形 1"/>
          <p:cNvSpPr/>
          <p:nvPr>
            <p:custDataLst>
              <p:tags r:id="rId6"/>
            </p:custDataLst>
          </p:nvPr>
        </p:nvSpPr>
        <p:spPr>
          <a:xfrm>
            <a:off x="578485" y="599440"/>
            <a:ext cx="108000" cy="432000"/>
          </a:xfrm>
          <a:prstGeom prst="rect">
            <a:avLst/>
          </a:prstGeom>
          <a:solidFill>
            <a:schemeClr val="accent2"/>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sp>
        <p:nvSpPr>
          <p:cNvPr id="4" name="日期占位符 3"/>
          <p:cNvSpPr>
            <a:spLocks noGrp="1"/>
          </p:cNvSpPr>
          <p:nvPr>
            <p:ph type="dt" sz="half" idx="10"/>
            <p:custDataLst>
              <p:tags r:id="rId7"/>
            </p:custDataLst>
          </p:nvPr>
        </p:nvSpPr>
        <p:spPr>
          <a:xfrm>
            <a:off x="838200" y="6356350"/>
            <a:ext cx="2743200" cy="365125"/>
          </a:xfrm>
        </p:spPr>
        <p:txBody>
          <a:bodyPr/>
          <a:lstStyle/>
          <a:p>
            <a:fld id="{AC1B7B3F-A56B-4310-A966-BD55D80449F1}"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custDataLst>
              <p:tags r:id="rId9"/>
            </p:custDataLst>
          </p:nvPr>
        </p:nvSpPr>
        <p:spPr>
          <a:xfrm>
            <a:off x="8610600" y="6356350"/>
            <a:ext cx="2743200" cy="365125"/>
          </a:xfrm>
        </p:spPr>
        <p:txBody>
          <a:bodyPr/>
          <a:lstStyle/>
          <a:p>
            <a:fld id="{73127340-2293-49D2-96F1-6E7BF0C8FD9C}" type="slidenum">
              <a:rPr lang="zh-CN" altLang="en-US" smtClean="0"/>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pic>
        <p:nvPicPr>
          <p:cNvPr id="37" name="图片 36" descr="雪地上&#10;&#10;中度可信度描述已自动生成"/>
          <p:cNvPicPr>
            <a:picLocks noChangeAspect="1"/>
          </p:cNvPicPr>
          <p:nvPr>
            <p:custDataLst>
              <p:tags r:id="rId2"/>
            </p:custDataLst>
          </p:nvPr>
        </p:nvPicPr>
        <p:blipFill rotWithShape="1">
          <a:blip r:embed="rId3">
            <a:alphaModFix amt="40000"/>
            <a:extLst>
              <a:ext uri="{28A0092B-C50C-407E-A947-70E740481C1C}">
                <a14:useLocalDpi xmlns:a14="http://schemas.microsoft.com/office/drawing/2010/main" val="0"/>
              </a:ext>
            </a:extLst>
          </a:blip>
          <a:srcRect l="18252" t="17468" r="8387"/>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7" name="副标题"/>
          <p:cNvSpPr txBox="1">
            <a:spLocks noGrp="1"/>
          </p:cNvSpPr>
          <p:nvPr>
            <p:ph type="body" idx="2" hasCustomPrompt="1"/>
            <p:custDataLst>
              <p:tags r:id="rId4"/>
            </p:custDataLst>
          </p:nvPr>
        </p:nvSpPr>
        <p:spPr>
          <a:xfrm>
            <a:off x="798830" y="523875"/>
            <a:ext cx="1866265" cy="342900"/>
          </a:xfrm>
          <a:prstGeom prst="rect">
            <a:avLst/>
          </a:prstGeom>
          <a:noFill/>
        </p:spPr>
        <p:txBody>
          <a:bodyPr vert="horz" wrap="square" lIns="107950" tIns="0" rIns="91440" bIns="0" rtlCol="0" anchor="b" anchorCtr="0">
            <a:normAutofit/>
          </a:bodyPr>
          <a:lstStyle>
            <a:lvl1pPr marL="0" marR="0" lvl="0" algn="l" defTabSz="914400" rtl="0" eaLnBrk="1" fontAlgn="auto" latinLnBrk="0" hangingPunct="1">
              <a:lnSpc>
                <a:spcPct val="100000"/>
              </a:lnSpc>
              <a:buClrTx/>
              <a:buSzTx/>
              <a:buFontTx/>
              <a:buNone/>
              <a:defRPr kumimoji="0" lang="en-US" altLang="zh-CN" sz="1800" b="1" i="0" u="none" strike="noStrike" kern="1200" cap="none" spc="0" normalizeH="0" baseline="0" noProof="1" dirty="0">
                <a:solidFill>
                  <a:schemeClr val="accent1"/>
                </a:solidFill>
                <a:latin typeface="+mj-ea"/>
                <a:ea typeface="+mj-ea"/>
                <a:cs typeface="MiSans Heavy" panose="00000A00000000000000" charset="-122"/>
                <a:sym typeface="+mn-ea"/>
              </a:defRPr>
            </a:lvl1pPr>
          </a:lstStyle>
          <a:p>
            <a:pPr lvl="0" algn="l">
              <a:buClrTx/>
              <a:buSzTx/>
              <a:buFontTx/>
            </a:pPr>
            <a:r>
              <a:rPr dirty="0" err="1">
                <a:sym typeface="+mn-ea"/>
              </a:rPr>
              <a:t>单击编辑副标题</a:t>
            </a:r>
            <a:endParaRPr dirty="0">
              <a:sym typeface="+mn-ea"/>
            </a:endParaRPr>
          </a:p>
        </p:txBody>
      </p:sp>
      <p:sp>
        <p:nvSpPr>
          <p:cNvPr id="6" name="标题"/>
          <p:cNvSpPr txBox="1">
            <a:spLocks noGrp="1"/>
          </p:cNvSpPr>
          <p:nvPr>
            <p:ph type="title" idx="1" hasCustomPrompt="1"/>
            <p:custDataLst>
              <p:tags r:id="rId5"/>
            </p:custDataLst>
          </p:nvPr>
        </p:nvSpPr>
        <p:spPr>
          <a:xfrm>
            <a:off x="798830" y="866775"/>
            <a:ext cx="1866265" cy="1059815"/>
          </a:xfrm>
          <a:prstGeom prst="rect">
            <a:avLst/>
          </a:prstGeom>
          <a:noFill/>
        </p:spPr>
        <p:txBody>
          <a:bodyPr wrap="square" lIns="0" tIns="0" rIns="0" bIns="0" rtlCol="0" anchor="b" anchorCtr="0">
            <a:normAutofit/>
          </a:bodyPr>
          <a:lstStyle>
            <a:lvl1pPr marL="0" marR="0" algn="l" defTabSz="914400" rtl="0" eaLnBrk="1" fontAlgn="auto" latinLnBrk="0" hangingPunct="1">
              <a:lnSpc>
                <a:spcPct val="100000"/>
              </a:lnSpc>
              <a:buClrTx/>
              <a:buSzTx/>
              <a:buFontTx/>
              <a:buNone/>
              <a:defRPr kumimoji="0" lang="zh-CN" altLang="en-US" sz="6000" b="1" i="0" u="none" strike="noStrike" kern="1200" cap="none" spc="0" normalizeH="0" baseline="0" noProof="1" dirty="0">
                <a:solidFill>
                  <a:schemeClr val="tx1">
                    <a:lumMod val="75000"/>
                    <a:lumOff val="25000"/>
                  </a:schemeClr>
                </a:solidFill>
                <a:latin typeface="+mj-ea"/>
                <a:ea typeface="+mj-ea"/>
                <a:cs typeface="MiSans Heavy" panose="00000A00000000000000" charset="-122"/>
              </a:defRPr>
            </a:lvl1pPr>
          </a:lstStyle>
          <a:p>
            <a:pPr lvl="0"/>
            <a:r>
              <a:rPr dirty="0">
                <a:sym typeface="+mn-ea"/>
              </a:rPr>
              <a:t>标题</a:t>
            </a:r>
            <a:endParaRPr dirty="0">
              <a:sym typeface="+mn-ea"/>
            </a:endParaRPr>
          </a:p>
        </p:txBody>
      </p:sp>
      <p:sp>
        <p:nvSpPr>
          <p:cNvPr id="3" name="日期占位符 2"/>
          <p:cNvSpPr>
            <a:spLocks noGrp="1"/>
          </p:cNvSpPr>
          <p:nvPr>
            <p:ph type="dt" sz="half" idx="10"/>
            <p:custDataLst>
              <p:tags r:id="rId6"/>
            </p:custDataLst>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custDataLst>
              <p:tags r:id="rId8"/>
            </p:custDataLst>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pic>
        <p:nvPicPr>
          <p:cNvPr id="24" name="图片 23" descr="雪地上&#10;&#10;中度可信度描述已自动生成"/>
          <p:cNvPicPr>
            <a:picLocks noChangeAspect="1"/>
          </p:cNvPicPr>
          <p:nvPr>
            <p:custDataLst>
              <p:tags r:id="rId2"/>
            </p:custDataLst>
          </p:nvPr>
        </p:nvPicPr>
        <p:blipFill rotWithShape="1">
          <a:blip r:embed="rId3">
            <a:extLst>
              <a:ext uri="{28A0092B-C50C-407E-A947-70E740481C1C}">
                <a14:useLocalDpi xmlns:a14="http://schemas.microsoft.com/office/drawing/2010/main" val="0"/>
              </a:ext>
            </a:extLst>
          </a:blip>
          <a:srcRect l="2725" r="8387"/>
          <a:stretch>
            <a:fillRect/>
          </a:stretch>
        </p:blipFill>
        <p:spPr>
          <a:xfrm>
            <a:off x="0" y="0"/>
            <a:ext cx="12192000" cy="6858000"/>
          </a:xfrm>
          <a:prstGeom prst="rect">
            <a:avLst/>
          </a:prstGeom>
        </p:spPr>
      </p:pic>
      <p:cxnSp>
        <p:nvCxnSpPr>
          <p:cNvPr id="12" name="直接连接符 11"/>
          <p:cNvCxnSpPr/>
          <p:nvPr>
            <p:custDataLst>
              <p:tags r:id="rId4"/>
            </p:custDataLst>
          </p:nvPr>
        </p:nvCxnSpPr>
        <p:spPr>
          <a:xfrm>
            <a:off x="1633716" y="1346936"/>
            <a:ext cx="0" cy="161365"/>
          </a:xfrm>
          <a:prstGeom prst="line">
            <a:avLst/>
          </a:prstGeom>
          <a:ln>
            <a:solidFill>
              <a:schemeClr val="lt1"/>
            </a:solidFill>
          </a:ln>
        </p:spPr>
        <p:style>
          <a:lnRef idx="1">
            <a:schemeClr val="accent1"/>
          </a:lnRef>
          <a:fillRef idx="0">
            <a:schemeClr val="accent1"/>
          </a:fillRef>
          <a:effectRef idx="0">
            <a:schemeClr val="accent1"/>
          </a:effectRef>
          <a:fontRef idx="minor">
            <a:schemeClr val="tx1"/>
          </a:fontRef>
        </p:style>
      </p:cxnSp>
      <p:pic>
        <p:nvPicPr>
          <p:cNvPr id="53" name="图形 52"/>
          <p:cNvPicPr>
            <a:picLocks noChangeAspect="1"/>
          </p:cNvPicPr>
          <p:nvPr>
            <p:custDataLst>
              <p:tags r:id="rId5"/>
            </p:custDataLst>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308915" y="6143342"/>
            <a:ext cx="187891" cy="187891"/>
          </a:xfrm>
          <a:prstGeom prst="rect">
            <a:avLst/>
          </a:prstGeom>
        </p:spPr>
      </p:pic>
      <p:cxnSp>
        <p:nvCxnSpPr>
          <p:cNvPr id="9" name="直接连接符 8"/>
          <p:cNvCxnSpPr/>
          <p:nvPr>
            <p:custDataLst>
              <p:tags r:id="rId8"/>
            </p:custDataLst>
          </p:nvPr>
        </p:nvCxnSpPr>
        <p:spPr>
          <a:xfrm>
            <a:off x="857760" y="4520059"/>
            <a:ext cx="5769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节编号"/>
          <p:cNvSpPr txBox="1">
            <a:spLocks noGrp="1"/>
          </p:cNvSpPr>
          <p:nvPr>
            <p:ph type="body" idx="2" hasCustomPrompt="1"/>
            <p:custDataLst>
              <p:tags r:id="rId9"/>
            </p:custDataLst>
          </p:nvPr>
        </p:nvSpPr>
        <p:spPr>
          <a:xfrm>
            <a:off x="857885" y="1802130"/>
            <a:ext cx="6318885" cy="521970"/>
          </a:xfrm>
          <a:prstGeom prst="rect">
            <a:avLst/>
          </a:prstGeom>
          <a:noFill/>
        </p:spPr>
        <p:txBody>
          <a:bodyPr vert="horz" wrap="square" lIns="0" tIns="0" rIns="0" bIns="0" rtlCol="0" anchor="b" anchorCtr="0">
            <a:normAutofit/>
          </a:bodyPr>
          <a:lstStyle>
            <a:lvl1pPr marL="0" marR="0" lvl="0" algn="l" defTabSz="914400" rtl="0" eaLnBrk="1" fontAlgn="auto" latinLnBrk="0" hangingPunct="1">
              <a:lnSpc>
                <a:spcPct val="100000"/>
              </a:lnSpc>
              <a:buClrTx/>
              <a:buSzTx/>
              <a:buFontTx/>
              <a:buNone/>
              <a:defRPr kumimoji="0" lang="en-US" altLang="zh-CN" sz="3200" b="1" i="0" u="none" strike="noStrike" kern="1200" cap="none" spc="0" normalizeH="0" baseline="0" noProof="1" dirty="0">
                <a:solidFill>
                  <a:schemeClr val="accent1"/>
                </a:solidFill>
                <a:latin typeface="+mj-ea"/>
                <a:ea typeface="+mj-ea"/>
                <a:cs typeface="MiSans Heavy" panose="00000A00000000000000" charset="-122"/>
                <a:sym typeface="+mn-ea"/>
              </a:defRPr>
            </a:lvl1pPr>
          </a:lstStyle>
          <a:p>
            <a:pPr lvl="0" algn="l">
              <a:buClrTx/>
              <a:buSzTx/>
              <a:buFontTx/>
            </a:pPr>
            <a:r>
              <a:rPr dirty="0" err="1">
                <a:sym typeface="+mn-ea"/>
              </a:rPr>
              <a:t>编辑节编号</a:t>
            </a:r>
            <a:endParaRPr dirty="0">
              <a:sym typeface="+mn-ea"/>
            </a:endParaRPr>
          </a:p>
        </p:txBody>
      </p:sp>
      <p:sp>
        <p:nvSpPr>
          <p:cNvPr id="7" name="标题"/>
          <p:cNvSpPr txBox="1">
            <a:spLocks noGrp="1"/>
          </p:cNvSpPr>
          <p:nvPr>
            <p:ph type="title" idx="1" hasCustomPrompt="1"/>
            <p:custDataLst>
              <p:tags r:id="rId10"/>
            </p:custDataLst>
          </p:nvPr>
        </p:nvSpPr>
        <p:spPr>
          <a:xfrm>
            <a:off x="857250" y="2505075"/>
            <a:ext cx="6318885" cy="1572895"/>
          </a:xfrm>
          <a:prstGeom prst="rect">
            <a:avLst/>
          </a:prstGeom>
          <a:noFill/>
        </p:spPr>
        <p:txBody>
          <a:bodyPr vert="horz" wrap="square" lIns="0" tIns="0" rIns="0" bIns="0" rtlCol="0" anchor="t" anchorCtr="0">
            <a:noAutofit/>
          </a:bodyPr>
          <a:lstStyle>
            <a:lvl1pPr marL="0" marR="0" lvl="0" algn="l" defTabSz="914400" rtl="0" eaLnBrk="1" fontAlgn="auto" latinLnBrk="0" hangingPunct="1">
              <a:lnSpc>
                <a:spcPct val="100000"/>
              </a:lnSpc>
              <a:buClrTx/>
              <a:buSzTx/>
              <a:buFontTx/>
              <a:buNone/>
              <a:defRPr kumimoji="0" lang="zh-CN" altLang="en-US" sz="6000" b="1" i="0" u="none" strike="noStrike" kern="1200" cap="none" spc="0" normalizeH="0" baseline="0" noProof="1" dirty="0">
                <a:solidFill>
                  <a:schemeClr val="tx1">
                    <a:lumMod val="75000"/>
                    <a:lumOff val="25000"/>
                  </a:schemeClr>
                </a:solidFill>
                <a:latin typeface="+mj-ea"/>
                <a:ea typeface="+mj-ea"/>
                <a:cs typeface="MiSans Heavy" panose="00000A00000000000000" charset="-122"/>
                <a:sym typeface="+mn-ea"/>
              </a:defRPr>
            </a:lvl1pPr>
          </a:lstStyle>
          <a:p>
            <a:pPr lvl="0" algn="l">
              <a:buClrTx/>
              <a:buSzTx/>
              <a:buFontTx/>
            </a:pPr>
            <a:r>
              <a:rPr dirty="0">
                <a:sym typeface="+mn-ea"/>
              </a:rPr>
              <a:t>单击此处编辑标题</a:t>
            </a:r>
            <a:endParaRPr dirty="0">
              <a:sym typeface="+mn-ea"/>
            </a:endParaRPr>
          </a:p>
        </p:txBody>
      </p:sp>
      <p:sp>
        <p:nvSpPr>
          <p:cNvPr id="4" name="日期占位符 3"/>
          <p:cNvSpPr>
            <a:spLocks noGrp="1"/>
          </p:cNvSpPr>
          <p:nvPr>
            <p:ph type="dt" sz="half" idx="10"/>
            <p:custDataLst>
              <p:tags r:id="rId11"/>
            </p:custDataLst>
          </p:nvPr>
        </p:nvSpPr>
        <p:spPr>
          <a:xfrm>
            <a:off x="838200" y="6356350"/>
            <a:ext cx="2743200" cy="365125"/>
          </a:xfrm>
        </p:spPr>
        <p:txBody>
          <a:bodyPr/>
          <a:lstStyle/>
          <a:p>
            <a:fld id="{AC1B7B3F-A56B-4310-A966-BD55D80449F1}" type="datetimeFigureOut">
              <a:rPr lang="zh-CN" altLang="en-US" smtClean="0"/>
            </a:fld>
            <a:endParaRPr lang="zh-CN" altLang="en-US"/>
          </a:p>
        </p:txBody>
      </p:sp>
      <p:sp>
        <p:nvSpPr>
          <p:cNvPr id="5" name="页脚占位符 4"/>
          <p:cNvSpPr>
            <a:spLocks noGrp="1"/>
          </p:cNvSpPr>
          <p:nvPr>
            <p:ph type="ftr" sz="quarter" idx="11"/>
            <p:custDataLst>
              <p:tags r:id="rId12"/>
            </p:custDataLst>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custDataLst>
              <p:tags r:id="rId13"/>
            </p:custDataLst>
          </p:nvPr>
        </p:nvSpPr>
        <p:spPr>
          <a:xfrm>
            <a:off x="8610600" y="6356350"/>
            <a:ext cx="2743200" cy="365125"/>
          </a:xfrm>
        </p:spPr>
        <p:txBody>
          <a:bodyPr/>
          <a:lstStyle/>
          <a:p>
            <a:fld id="{73127340-2293-49D2-96F1-6E7BF0C8FD9C}" type="slidenum">
              <a:rPr lang="zh-CN" altLang="en-US" smtClean="0"/>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showMasterSp="0">
  <p:cSld name="标题和两栏">
    <p:spTree>
      <p:nvGrpSpPr>
        <p:cNvPr id="1" name=""/>
        <p:cNvGrpSpPr/>
        <p:nvPr/>
      </p:nvGrpSpPr>
      <p:grpSpPr>
        <a:xfrm>
          <a:off x="0" y="0"/>
          <a:ext cx="0" cy="0"/>
          <a:chOff x="0" y="0"/>
          <a:chExt cx="0" cy="0"/>
        </a:xfrm>
      </p:grpSpPr>
      <p:pic>
        <p:nvPicPr>
          <p:cNvPr id="12" name="图片 11" descr="雪地上&#10;&#10;中度可信度描述已自动生成"/>
          <p:cNvPicPr>
            <a:picLocks noChangeAspect="1"/>
          </p:cNvPicPr>
          <p:nvPr>
            <p:custDataLst>
              <p:tags r:id="rId2"/>
            </p:custDataLst>
          </p:nvPr>
        </p:nvPicPr>
        <p:blipFill rotWithShape="1">
          <a:blip r:embed="rId3">
            <a:alphaModFix amt="40000"/>
            <a:extLst>
              <a:ext uri="{28A0092B-C50C-407E-A947-70E740481C1C}">
                <a14:useLocalDpi xmlns:a14="http://schemas.microsoft.com/office/drawing/2010/main" val="0"/>
              </a:ext>
            </a:extLst>
          </a:blip>
          <a:srcRect l="18252" t="17468" r="8387"/>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11" name="标题"/>
          <p:cNvSpPr txBox="1">
            <a:spLocks noGrp="1"/>
          </p:cNvSpPr>
          <p:nvPr>
            <p:ph type="title" idx="4"/>
            <p:custDataLst>
              <p:tags r:id="rId4"/>
            </p:custDataLst>
          </p:nvPr>
        </p:nvSpPr>
        <p:spPr>
          <a:xfrm>
            <a:off x="869315" y="523875"/>
            <a:ext cx="10708005" cy="583565"/>
          </a:xfrm>
          <a:prstGeom prst="rect">
            <a:avLst/>
          </a:prstGeom>
          <a:noFill/>
        </p:spPr>
        <p:txBody>
          <a:bodyPr vert="horz" wrap="square" tIns="0" bIns="0" rtlCol="0" anchor="b" anchorCtr="0">
            <a:normAutofit/>
          </a:bodyPr>
          <a:lstStyle>
            <a:lvl1pPr marL="0" marR="0" lvl="0" algn="l" defTabSz="914400" rtl="0" eaLnBrk="1" fontAlgn="auto" latinLnBrk="0" hangingPunct="1">
              <a:lnSpc>
                <a:spcPct val="100000"/>
              </a:lnSpc>
              <a:buClrTx/>
              <a:buSzTx/>
              <a:buFontTx/>
              <a:buNone/>
              <a:defRPr kumimoji="0" lang="zh-CN" altLang="en-US" sz="3200" b="1" i="0" u="none" strike="noStrike" kern="1200" cap="none" spc="300" normalizeH="0" baseline="0" noProof="1" dirty="0">
                <a:ln>
                  <a:noFill/>
                  <a:prstDash val="sysDot"/>
                </a:ln>
                <a:solidFill>
                  <a:schemeClr val="accent1"/>
                </a:solidFill>
                <a:latin typeface="+mj-ea"/>
                <a:ea typeface="+mj-ea"/>
                <a:cs typeface="+mn-cs"/>
                <a:sym typeface="+mn-ea"/>
              </a:defRPr>
            </a:lvl1pPr>
          </a:lstStyle>
          <a:p>
            <a:pPr lvl="0" algn="l">
              <a:buClrTx/>
              <a:buSzTx/>
              <a:buFontTx/>
            </a:pPr>
            <a:r>
              <a:rPr dirty="0">
                <a:sym typeface="+mn-ea"/>
              </a:rPr>
              <a:t>单击此处编辑母版标题样式</a:t>
            </a:r>
            <a:endParaRPr dirty="0">
              <a:sym typeface="+mn-ea"/>
            </a:endParaRPr>
          </a:p>
        </p:txBody>
      </p:sp>
      <p:sp>
        <p:nvSpPr>
          <p:cNvPr id="10" name="矩形 9"/>
          <p:cNvSpPr/>
          <p:nvPr>
            <p:custDataLst>
              <p:tags r:id="rId5"/>
            </p:custDataLst>
          </p:nvPr>
        </p:nvSpPr>
        <p:spPr>
          <a:xfrm>
            <a:off x="578485" y="599440"/>
            <a:ext cx="108000" cy="432000"/>
          </a:xfrm>
          <a:prstGeom prst="rect">
            <a:avLst/>
          </a:prstGeom>
          <a:solidFill>
            <a:schemeClr val="accent2"/>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sp>
        <p:nvSpPr>
          <p:cNvPr id="9" name="正文"/>
          <p:cNvSpPr txBox="1">
            <a:spLocks noGrp="1"/>
          </p:cNvSpPr>
          <p:nvPr>
            <p:ph idx="2"/>
            <p:custDataLst>
              <p:tags r:id="rId6"/>
            </p:custDataLst>
          </p:nvPr>
        </p:nvSpPr>
        <p:spPr>
          <a:xfrm>
            <a:off x="6400805" y="1490357"/>
            <a:ext cx="5176800" cy="4759236"/>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mn-cs"/>
                <a:sym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mn-ea"/>
                <a:ea typeface="+mn-ea"/>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mn-ea"/>
                <a:ea typeface="+mn-ea"/>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dirty="0">
                <a:sym typeface="+mn-ea"/>
              </a:rPr>
              <a:t>单击此处编辑母版文本样式</a:t>
            </a:r>
            <a:endParaRPr dirty="0">
              <a:sym typeface="+mn-ea"/>
            </a:endParaRPr>
          </a:p>
          <a:p>
            <a:pPr lvl="1"/>
            <a:r>
              <a:rPr dirty="0" err="1">
                <a:sym typeface="+mn-ea"/>
              </a:rPr>
              <a:t>第二级</a:t>
            </a:r>
            <a:endParaRPr dirty="0">
              <a:sym typeface="+mn-ea"/>
            </a:endParaRPr>
          </a:p>
          <a:p>
            <a:pPr lvl="2"/>
            <a:r>
              <a:rPr dirty="0" err="1">
                <a:sym typeface="+mn-ea"/>
              </a:rPr>
              <a:t>第三级</a:t>
            </a:r>
            <a:endParaRPr dirty="0">
              <a:sym typeface="+mn-ea"/>
            </a:endParaRPr>
          </a:p>
          <a:p>
            <a:pPr lvl="3"/>
            <a:r>
              <a:rPr dirty="0" err="1">
                <a:sym typeface="+mn-ea"/>
              </a:rPr>
              <a:t>第四级</a:t>
            </a:r>
            <a:endParaRPr dirty="0">
              <a:sym typeface="+mn-ea"/>
            </a:endParaRPr>
          </a:p>
          <a:p>
            <a:pPr lvl="4"/>
            <a:r>
              <a:rPr dirty="0" err="1">
                <a:sym typeface="+mn-ea"/>
              </a:rPr>
              <a:t>第五级</a:t>
            </a:r>
            <a:endParaRPr dirty="0">
              <a:sym typeface="+mn-ea"/>
            </a:endParaRPr>
          </a:p>
        </p:txBody>
      </p:sp>
      <p:sp>
        <p:nvSpPr>
          <p:cNvPr id="8" name="正文"/>
          <p:cNvSpPr txBox="1">
            <a:spLocks noGrp="1"/>
          </p:cNvSpPr>
          <p:nvPr>
            <p:ph idx="1"/>
            <p:custDataLst>
              <p:tags r:id="rId7"/>
            </p:custDataLst>
          </p:nvPr>
        </p:nvSpPr>
        <p:spPr>
          <a:xfrm>
            <a:off x="608400" y="1490357"/>
            <a:ext cx="5176800" cy="4759236"/>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mn-cs"/>
                <a:sym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mn-ea"/>
                <a:ea typeface="+mn-ea"/>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mn-ea"/>
                <a:ea typeface="+mn-ea"/>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dirty="0">
                <a:sym typeface="+mn-ea"/>
              </a:rPr>
              <a:t>单击此处编辑母版文本样式</a:t>
            </a:r>
            <a:endParaRPr dirty="0">
              <a:sym typeface="+mn-ea"/>
            </a:endParaRPr>
          </a:p>
          <a:p>
            <a:pPr lvl="1"/>
            <a:r>
              <a:rPr dirty="0" err="1">
                <a:sym typeface="+mn-ea"/>
              </a:rPr>
              <a:t>第二级</a:t>
            </a:r>
            <a:endParaRPr dirty="0">
              <a:sym typeface="+mn-ea"/>
            </a:endParaRPr>
          </a:p>
          <a:p>
            <a:pPr lvl="2"/>
            <a:r>
              <a:rPr dirty="0" err="1">
                <a:sym typeface="+mn-ea"/>
              </a:rPr>
              <a:t>第三级</a:t>
            </a:r>
            <a:endParaRPr dirty="0">
              <a:sym typeface="+mn-ea"/>
            </a:endParaRPr>
          </a:p>
          <a:p>
            <a:pPr lvl="3"/>
            <a:r>
              <a:rPr dirty="0" err="1">
                <a:sym typeface="+mn-ea"/>
              </a:rPr>
              <a:t>第四级</a:t>
            </a:r>
            <a:endParaRPr dirty="0">
              <a:sym typeface="+mn-ea"/>
            </a:endParaRPr>
          </a:p>
          <a:p>
            <a:pPr lvl="4"/>
            <a:r>
              <a:rPr dirty="0" err="1">
                <a:sym typeface="+mn-ea"/>
              </a:rPr>
              <a:t>第五级</a:t>
            </a:r>
            <a:endParaRPr dirty="0">
              <a:sym typeface="+mn-ea"/>
            </a:endParaRPr>
          </a:p>
        </p:txBody>
      </p:sp>
      <p:sp>
        <p:nvSpPr>
          <p:cNvPr id="5" name="日期占位符 4"/>
          <p:cNvSpPr>
            <a:spLocks noGrp="1"/>
          </p:cNvSpPr>
          <p:nvPr>
            <p:ph type="dt" sz="half" idx="10"/>
            <p:custDataLst>
              <p:tags r:id="rId8"/>
            </p:custDataLst>
          </p:nvPr>
        </p:nvSpPr>
        <p:spPr>
          <a:xfrm>
            <a:off x="838200" y="6356350"/>
            <a:ext cx="2743200" cy="365125"/>
          </a:xfrm>
        </p:spPr>
        <p:txBody>
          <a:bodyPr/>
          <a:lstStyle/>
          <a:p>
            <a:fld id="{AC1B7B3F-A56B-4310-A966-BD55D80449F1}" type="datetimeFigureOut">
              <a:rPr lang="zh-CN" altLang="en-US" smtClean="0"/>
            </a:fld>
            <a:endParaRPr lang="zh-CN" altLang="en-US"/>
          </a:p>
        </p:txBody>
      </p:sp>
      <p:sp>
        <p:nvSpPr>
          <p:cNvPr id="6" name="页脚占位符 5"/>
          <p:cNvSpPr>
            <a:spLocks noGrp="1"/>
          </p:cNvSpPr>
          <p:nvPr>
            <p:ph type="ftr" sz="quarter" idx="11"/>
            <p:custDataLst>
              <p:tags r:id="rId9"/>
            </p:custDataLst>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custDataLst>
              <p:tags r:id="rId10"/>
            </p:custDataLst>
          </p:nvPr>
        </p:nvSpPr>
        <p:spPr>
          <a:xfrm>
            <a:off x="8610600" y="6356350"/>
            <a:ext cx="2743200" cy="365125"/>
          </a:xfrm>
        </p:spPr>
        <p:txBody>
          <a:bodyPr/>
          <a:lstStyle/>
          <a:p>
            <a:fld id="{73127340-2293-49D2-96F1-6E7BF0C8FD9C}"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showMasterSp="0">
  <p:cSld name="标题和比较">
    <p:spTree>
      <p:nvGrpSpPr>
        <p:cNvPr id="1" name=""/>
        <p:cNvGrpSpPr/>
        <p:nvPr/>
      </p:nvGrpSpPr>
      <p:grpSpPr>
        <a:xfrm>
          <a:off x="0" y="0"/>
          <a:ext cx="0" cy="0"/>
          <a:chOff x="0" y="0"/>
          <a:chExt cx="0" cy="0"/>
        </a:xfrm>
      </p:grpSpPr>
      <p:pic>
        <p:nvPicPr>
          <p:cNvPr id="16" name="图片 15" descr="雪地上&#10;&#10;中度可信度描述已自动生成"/>
          <p:cNvPicPr>
            <a:picLocks noChangeAspect="1"/>
          </p:cNvPicPr>
          <p:nvPr>
            <p:custDataLst>
              <p:tags r:id="rId2"/>
            </p:custDataLst>
          </p:nvPr>
        </p:nvPicPr>
        <p:blipFill rotWithShape="1">
          <a:blip r:embed="rId3">
            <a:alphaModFix amt="40000"/>
            <a:extLst>
              <a:ext uri="{28A0092B-C50C-407E-A947-70E740481C1C}">
                <a14:useLocalDpi xmlns:a14="http://schemas.microsoft.com/office/drawing/2010/main" val="0"/>
              </a:ext>
            </a:extLst>
          </a:blip>
          <a:srcRect l="18252" t="17468" r="8387"/>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15" name="标题"/>
          <p:cNvSpPr txBox="1">
            <a:spLocks noGrp="1"/>
          </p:cNvSpPr>
          <p:nvPr>
            <p:ph type="title" idx="6"/>
            <p:custDataLst>
              <p:tags r:id="rId4"/>
            </p:custDataLst>
          </p:nvPr>
        </p:nvSpPr>
        <p:spPr>
          <a:xfrm>
            <a:off x="6235065" y="1354455"/>
            <a:ext cx="5342255" cy="474980"/>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2000" b="1" i="0" u="none" strike="noStrike" kern="1200" cap="none" spc="0" normalizeH="0" baseline="0" noProof="1" dirty="0">
                <a:solidFill>
                  <a:schemeClr val="tx1"/>
                </a:solidFill>
                <a:latin typeface="+mj-ea"/>
                <a:ea typeface="+mj-ea"/>
                <a:cs typeface="MiSans Heavy" panose="00000A00000000000000" charset="-122"/>
              </a:defRPr>
            </a:lvl1pPr>
          </a:lstStyle>
          <a:p>
            <a:pPr lvl="0"/>
            <a:r>
              <a:rPr dirty="0">
                <a:sym typeface="+mn-ea"/>
              </a:rPr>
              <a:t>单击此处编辑母版标题样式</a:t>
            </a:r>
            <a:endParaRPr dirty="0">
              <a:sym typeface="+mn-ea"/>
            </a:endParaRPr>
          </a:p>
        </p:txBody>
      </p:sp>
      <p:sp>
        <p:nvSpPr>
          <p:cNvPr id="14" name="标题"/>
          <p:cNvSpPr txBox="1">
            <a:spLocks noGrp="1"/>
          </p:cNvSpPr>
          <p:nvPr>
            <p:ph type="title" idx="5"/>
            <p:custDataLst>
              <p:tags r:id="rId5"/>
            </p:custDataLst>
          </p:nvPr>
        </p:nvSpPr>
        <p:spPr>
          <a:xfrm>
            <a:off x="608330" y="1354455"/>
            <a:ext cx="5342255" cy="474980"/>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2000" b="1" i="0" u="none" strike="noStrike" kern="1200" cap="none" spc="0" normalizeH="0" baseline="0" noProof="1" dirty="0">
                <a:solidFill>
                  <a:schemeClr val="tx1"/>
                </a:solidFill>
                <a:latin typeface="+mj-ea"/>
                <a:ea typeface="+mj-ea"/>
                <a:cs typeface="MiSans Heavy" panose="00000A00000000000000" charset="-122"/>
              </a:defRPr>
            </a:lvl1pPr>
          </a:lstStyle>
          <a:p>
            <a:pPr lvl="0"/>
            <a:r>
              <a:rPr dirty="0">
                <a:sym typeface="+mn-ea"/>
              </a:rPr>
              <a:t>单击此处编辑母版标题样式</a:t>
            </a:r>
            <a:endParaRPr dirty="0">
              <a:sym typeface="+mn-ea"/>
            </a:endParaRPr>
          </a:p>
        </p:txBody>
      </p:sp>
      <p:sp>
        <p:nvSpPr>
          <p:cNvPr id="13" name="标题"/>
          <p:cNvSpPr txBox="1">
            <a:spLocks noGrp="1"/>
          </p:cNvSpPr>
          <p:nvPr>
            <p:ph type="title" idx="4"/>
            <p:custDataLst>
              <p:tags r:id="rId6"/>
            </p:custDataLst>
          </p:nvPr>
        </p:nvSpPr>
        <p:spPr>
          <a:xfrm>
            <a:off x="869315" y="523875"/>
            <a:ext cx="10708005" cy="583565"/>
          </a:xfrm>
          <a:prstGeom prst="rect">
            <a:avLst/>
          </a:prstGeom>
          <a:noFill/>
        </p:spPr>
        <p:txBody>
          <a:bodyPr vert="horz" wrap="square" tIns="0" bIns="0" rtlCol="0" anchor="b" anchorCtr="0">
            <a:normAutofit/>
          </a:bodyPr>
          <a:lstStyle>
            <a:lvl1pPr marL="0" marR="0" lvl="0" algn="l" defTabSz="914400" rtl="0" eaLnBrk="1" fontAlgn="auto" latinLnBrk="0" hangingPunct="1">
              <a:lnSpc>
                <a:spcPct val="100000"/>
              </a:lnSpc>
              <a:buClrTx/>
              <a:buSzTx/>
              <a:buFontTx/>
              <a:buNone/>
              <a:defRPr kumimoji="0" lang="zh-CN" altLang="en-US" sz="3200" b="1" i="0" u="none" strike="noStrike" kern="1200" cap="none" spc="300" normalizeH="0" baseline="0" noProof="1" dirty="0">
                <a:ln>
                  <a:noFill/>
                  <a:prstDash val="sysDot"/>
                </a:ln>
                <a:solidFill>
                  <a:schemeClr val="accent1"/>
                </a:solidFill>
                <a:latin typeface="+mj-ea"/>
                <a:ea typeface="+mj-ea"/>
                <a:cs typeface="+mn-cs"/>
                <a:sym typeface="+mn-ea"/>
              </a:defRPr>
            </a:lvl1pPr>
          </a:lstStyle>
          <a:p>
            <a:pPr lvl="0" algn="l">
              <a:buClrTx/>
              <a:buSzTx/>
              <a:buFontTx/>
            </a:pPr>
            <a:r>
              <a:rPr>
                <a:sym typeface="+mn-ea"/>
              </a:rPr>
              <a:t>单击此处编辑母版标题样式</a:t>
            </a:r>
            <a:endParaRPr>
              <a:sym typeface="+mn-ea"/>
            </a:endParaRPr>
          </a:p>
        </p:txBody>
      </p:sp>
      <p:sp>
        <p:nvSpPr>
          <p:cNvPr id="12" name="矩形 11"/>
          <p:cNvSpPr/>
          <p:nvPr>
            <p:custDataLst>
              <p:tags r:id="rId7"/>
            </p:custDataLst>
          </p:nvPr>
        </p:nvSpPr>
        <p:spPr>
          <a:xfrm>
            <a:off x="578485" y="599440"/>
            <a:ext cx="108000" cy="432000"/>
          </a:xfrm>
          <a:prstGeom prst="rect">
            <a:avLst/>
          </a:prstGeom>
          <a:solidFill>
            <a:schemeClr val="accent2"/>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sp>
        <p:nvSpPr>
          <p:cNvPr id="11" name="正文"/>
          <p:cNvSpPr txBox="1">
            <a:spLocks noGrp="1"/>
          </p:cNvSpPr>
          <p:nvPr>
            <p:ph idx="2"/>
            <p:custDataLst>
              <p:tags r:id="rId8"/>
            </p:custDataLst>
          </p:nvPr>
        </p:nvSpPr>
        <p:spPr>
          <a:xfrm>
            <a:off x="6235200" y="1854000"/>
            <a:ext cx="5342400" cy="4395600"/>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mn-cs"/>
                <a:sym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mn-ea"/>
                <a:ea typeface="+mn-ea"/>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mn-ea"/>
                <a:ea typeface="+mn-ea"/>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dirty="0">
                <a:sym typeface="+mn-ea"/>
              </a:rPr>
              <a:t>单击此处编辑母版文本样式</a:t>
            </a:r>
            <a:endParaRPr dirty="0">
              <a:sym typeface="+mn-ea"/>
            </a:endParaRPr>
          </a:p>
          <a:p>
            <a:pPr lvl="1"/>
            <a:r>
              <a:rPr dirty="0" err="1">
                <a:sym typeface="+mn-ea"/>
              </a:rPr>
              <a:t>第二级</a:t>
            </a:r>
            <a:endParaRPr dirty="0">
              <a:sym typeface="+mn-ea"/>
            </a:endParaRPr>
          </a:p>
          <a:p>
            <a:pPr lvl="2"/>
            <a:r>
              <a:rPr dirty="0" err="1">
                <a:sym typeface="+mn-ea"/>
              </a:rPr>
              <a:t>第三级</a:t>
            </a:r>
            <a:endParaRPr dirty="0">
              <a:sym typeface="+mn-ea"/>
            </a:endParaRPr>
          </a:p>
          <a:p>
            <a:pPr lvl="3"/>
            <a:r>
              <a:rPr dirty="0" err="1">
                <a:sym typeface="+mn-ea"/>
              </a:rPr>
              <a:t>第四级</a:t>
            </a:r>
            <a:endParaRPr dirty="0">
              <a:sym typeface="+mn-ea"/>
            </a:endParaRPr>
          </a:p>
          <a:p>
            <a:pPr lvl="4"/>
            <a:r>
              <a:rPr dirty="0" err="1">
                <a:sym typeface="+mn-ea"/>
              </a:rPr>
              <a:t>第五级</a:t>
            </a:r>
            <a:endParaRPr dirty="0">
              <a:sym typeface="+mn-ea"/>
            </a:endParaRPr>
          </a:p>
        </p:txBody>
      </p:sp>
      <p:sp>
        <p:nvSpPr>
          <p:cNvPr id="10" name="正文"/>
          <p:cNvSpPr txBox="1">
            <a:spLocks noGrp="1"/>
          </p:cNvSpPr>
          <p:nvPr>
            <p:ph idx="1"/>
            <p:custDataLst>
              <p:tags r:id="rId9"/>
            </p:custDataLst>
          </p:nvPr>
        </p:nvSpPr>
        <p:spPr>
          <a:xfrm>
            <a:off x="608400" y="1854000"/>
            <a:ext cx="5342400" cy="4395600"/>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mn-cs"/>
                <a:sym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mn-ea"/>
                <a:ea typeface="+mn-ea"/>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mn-ea"/>
                <a:ea typeface="+mn-ea"/>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dirty="0">
                <a:sym typeface="+mn-ea"/>
              </a:rPr>
              <a:t>单击此处编辑母版文本样式</a:t>
            </a:r>
            <a:endParaRPr dirty="0">
              <a:sym typeface="+mn-ea"/>
            </a:endParaRPr>
          </a:p>
          <a:p>
            <a:pPr lvl="1"/>
            <a:r>
              <a:rPr dirty="0" err="1">
                <a:sym typeface="+mn-ea"/>
              </a:rPr>
              <a:t>第二级</a:t>
            </a:r>
            <a:endParaRPr dirty="0">
              <a:sym typeface="+mn-ea"/>
            </a:endParaRPr>
          </a:p>
          <a:p>
            <a:pPr lvl="2"/>
            <a:r>
              <a:rPr dirty="0" err="1">
                <a:sym typeface="+mn-ea"/>
              </a:rPr>
              <a:t>第三级</a:t>
            </a:r>
            <a:endParaRPr dirty="0">
              <a:sym typeface="+mn-ea"/>
            </a:endParaRPr>
          </a:p>
          <a:p>
            <a:pPr lvl="3"/>
            <a:r>
              <a:rPr dirty="0" err="1">
                <a:sym typeface="+mn-ea"/>
              </a:rPr>
              <a:t>第四级</a:t>
            </a:r>
            <a:endParaRPr dirty="0">
              <a:sym typeface="+mn-ea"/>
            </a:endParaRPr>
          </a:p>
          <a:p>
            <a:pPr lvl="4"/>
            <a:r>
              <a:rPr dirty="0" err="1">
                <a:sym typeface="+mn-ea"/>
              </a:rPr>
              <a:t>第五级</a:t>
            </a:r>
            <a:endParaRPr dirty="0">
              <a:sym typeface="+mn-ea"/>
            </a:endParaRPr>
          </a:p>
        </p:txBody>
      </p:sp>
      <p:sp>
        <p:nvSpPr>
          <p:cNvPr id="7" name="日期占位符 6"/>
          <p:cNvSpPr>
            <a:spLocks noGrp="1"/>
          </p:cNvSpPr>
          <p:nvPr>
            <p:ph type="dt" sz="half" idx="10"/>
            <p:custDataLst>
              <p:tags r:id="rId10"/>
            </p:custDataLst>
          </p:nvPr>
        </p:nvSpPr>
        <p:spPr>
          <a:xfrm>
            <a:off x="838200" y="6356350"/>
            <a:ext cx="2743200" cy="365125"/>
          </a:xfrm>
        </p:spPr>
        <p:txBody>
          <a:bodyPr/>
          <a:lstStyle/>
          <a:p>
            <a:fld id="{AC1B7B3F-A56B-4310-A966-BD55D80449F1}" type="datetimeFigureOut">
              <a:rPr lang="zh-CN" altLang="en-US" smtClean="0"/>
            </a:fld>
            <a:endParaRPr lang="zh-CN" altLang="en-US"/>
          </a:p>
        </p:txBody>
      </p:sp>
      <p:sp>
        <p:nvSpPr>
          <p:cNvPr id="8" name="页脚占位符 7"/>
          <p:cNvSpPr>
            <a:spLocks noGrp="1"/>
          </p:cNvSpPr>
          <p:nvPr>
            <p:ph type="ftr" sz="quarter" idx="11"/>
            <p:custDataLst>
              <p:tags r:id="rId11"/>
            </p:custDataLst>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custDataLst>
              <p:tags r:id="rId12"/>
            </p:custDataLst>
          </p:nvPr>
        </p:nvSpPr>
        <p:spPr>
          <a:xfrm>
            <a:off x="8610600" y="6356350"/>
            <a:ext cx="2743200" cy="365125"/>
          </a:xfrm>
        </p:spPr>
        <p:txBody>
          <a:bodyPr/>
          <a:lstStyle/>
          <a:p>
            <a:fld id="{73127340-2293-49D2-96F1-6E7BF0C8FD9C}" type="slidenum">
              <a:rPr lang="zh-CN" altLang="en-US" smtClean="0"/>
            </a:fld>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pic>
        <p:nvPicPr>
          <p:cNvPr id="7" name="图片 6" descr="雪地上&#10;&#10;中度可信度描述已自动生成"/>
          <p:cNvPicPr>
            <a:picLocks noChangeAspect="1"/>
          </p:cNvPicPr>
          <p:nvPr>
            <p:custDataLst>
              <p:tags r:id="rId2"/>
            </p:custDataLst>
          </p:nvPr>
        </p:nvPicPr>
        <p:blipFill rotWithShape="1">
          <a:blip r:embed="rId3">
            <a:alphaModFix amt="40000"/>
            <a:extLst>
              <a:ext uri="{28A0092B-C50C-407E-A947-70E740481C1C}">
                <a14:useLocalDpi xmlns:a14="http://schemas.microsoft.com/office/drawing/2010/main" val="0"/>
              </a:ext>
            </a:extLst>
          </a:blip>
          <a:srcRect l="18252" t="17468" r="8387"/>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6" name="标题"/>
          <p:cNvSpPr txBox="1">
            <a:spLocks noGrp="1"/>
          </p:cNvSpPr>
          <p:nvPr>
            <p:ph type="title" idx="2"/>
            <p:custDataLst>
              <p:tags r:id="rId4"/>
            </p:custDataLst>
          </p:nvPr>
        </p:nvSpPr>
        <p:spPr>
          <a:xfrm>
            <a:off x="869315" y="523875"/>
            <a:ext cx="10708005" cy="583565"/>
          </a:xfrm>
          <a:prstGeom prst="rect">
            <a:avLst/>
          </a:prstGeom>
          <a:noFill/>
        </p:spPr>
        <p:txBody>
          <a:bodyPr vert="horz" wrap="square" tIns="0" bIns="0" rtlCol="0" anchor="b" anchorCtr="0">
            <a:normAutofit/>
          </a:bodyPr>
          <a:lstStyle>
            <a:lvl1pPr marL="0" marR="0" lvl="0" algn="l" defTabSz="914400" rtl="0" eaLnBrk="1" fontAlgn="auto" latinLnBrk="0" hangingPunct="1">
              <a:lnSpc>
                <a:spcPct val="100000"/>
              </a:lnSpc>
              <a:buClrTx/>
              <a:buSzTx/>
              <a:buFontTx/>
              <a:buNone/>
              <a:defRPr kumimoji="0" lang="zh-CN" altLang="en-US" sz="3200" b="1" i="0" u="none" strike="noStrike" kern="1200" cap="none" spc="300" normalizeH="0" baseline="0" noProof="1" dirty="0">
                <a:ln>
                  <a:noFill/>
                  <a:prstDash val="sysDot"/>
                </a:ln>
                <a:solidFill>
                  <a:schemeClr val="accent1"/>
                </a:solidFill>
                <a:latin typeface="+mj-ea"/>
                <a:ea typeface="+mj-ea"/>
                <a:cs typeface="+mn-cs"/>
                <a:sym typeface="+mn-ea"/>
              </a:defRPr>
            </a:lvl1pPr>
          </a:lstStyle>
          <a:p>
            <a:pPr lvl="0" algn="l">
              <a:buClrTx/>
              <a:buSzTx/>
              <a:buFontTx/>
            </a:pPr>
            <a:r>
              <a:rPr dirty="0">
                <a:sym typeface="+mn-ea"/>
              </a:rPr>
              <a:t>单击此处编辑母版标题样式</a:t>
            </a:r>
            <a:endParaRPr dirty="0">
              <a:sym typeface="+mn-ea"/>
            </a:endParaRPr>
          </a:p>
        </p:txBody>
      </p:sp>
      <p:sp>
        <p:nvSpPr>
          <p:cNvPr id="8" name="矩形 7"/>
          <p:cNvSpPr/>
          <p:nvPr>
            <p:custDataLst>
              <p:tags r:id="rId5"/>
            </p:custDataLst>
          </p:nvPr>
        </p:nvSpPr>
        <p:spPr>
          <a:xfrm>
            <a:off x="578485" y="599440"/>
            <a:ext cx="108000" cy="432000"/>
          </a:xfrm>
          <a:prstGeom prst="rect">
            <a:avLst/>
          </a:prstGeom>
          <a:solidFill>
            <a:schemeClr val="accent2"/>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sp>
        <p:nvSpPr>
          <p:cNvPr id="3" name="日期占位符 2"/>
          <p:cNvSpPr>
            <a:spLocks noGrp="1"/>
          </p:cNvSpPr>
          <p:nvPr>
            <p:ph type="dt" sz="half" idx="10"/>
            <p:custDataLst>
              <p:tags r:id="rId6"/>
            </p:custDataLst>
          </p:nvPr>
        </p:nvSpPr>
        <p:spPr>
          <a:xfrm>
            <a:off x="838200" y="6356350"/>
            <a:ext cx="2743200" cy="365125"/>
          </a:xfrm>
        </p:spPr>
        <p:txBody>
          <a:bodyPr/>
          <a:lstStyle/>
          <a:p>
            <a:fld id="{AC1B7B3F-A56B-4310-A966-BD55D80449F1}"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custDataLst>
              <p:tags r:id="rId8"/>
            </p:custDataLst>
          </p:nvPr>
        </p:nvSpPr>
        <p:spPr>
          <a:xfrm>
            <a:off x="8610600" y="6356350"/>
            <a:ext cx="2743200" cy="365125"/>
          </a:xfrm>
        </p:spPr>
        <p:txBody>
          <a:bodyPr/>
          <a:lstStyle/>
          <a:p>
            <a:fld id="{73127340-2293-49D2-96F1-6E7BF0C8FD9C}" type="slidenum">
              <a:rPr lang="zh-CN" altLang="en-US" smtClean="0"/>
            </a:fld>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pic>
        <p:nvPicPr>
          <p:cNvPr id="8" name="图片 7" descr="雪地上&#10;&#10;中度可信度描述已自动生成"/>
          <p:cNvPicPr>
            <a:picLocks noChangeAspect="1"/>
          </p:cNvPicPr>
          <p:nvPr>
            <p:custDataLst>
              <p:tags r:id="rId2"/>
            </p:custDataLst>
          </p:nvPr>
        </p:nvPicPr>
        <p:blipFill rotWithShape="1">
          <a:blip r:embed="rId3">
            <a:alphaModFix amt="40000"/>
            <a:extLst>
              <a:ext uri="{28A0092B-C50C-407E-A947-70E740481C1C}">
                <a14:useLocalDpi xmlns:a14="http://schemas.microsoft.com/office/drawing/2010/main" val="0"/>
              </a:ext>
            </a:extLst>
          </a:blip>
          <a:srcRect l="18252" t="17468" r="8387"/>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2" name="日期占位符 1"/>
          <p:cNvSpPr>
            <a:spLocks noGrp="1"/>
          </p:cNvSpPr>
          <p:nvPr>
            <p:ph type="dt" sz="half" idx="10"/>
            <p:custDataLst>
              <p:tags r:id="rId4"/>
            </p:custDataLst>
          </p:nvPr>
        </p:nvSpPr>
        <p:spPr/>
        <p:txBody>
          <a:bodyPr/>
          <a:lstStyle/>
          <a:p>
            <a:fld id="{AC1B7B3F-A56B-4310-A966-BD55D80449F1}" type="datetimeFigureOut">
              <a:rPr lang="zh-CN" altLang="en-US" smtClean="0"/>
            </a:fld>
            <a:endParaRPr lang="zh-CN" altLang="en-US"/>
          </a:p>
        </p:txBody>
      </p:sp>
      <p:sp>
        <p:nvSpPr>
          <p:cNvPr id="3" name="页脚占位符 2"/>
          <p:cNvSpPr>
            <a:spLocks noGrp="1"/>
          </p:cNvSpPr>
          <p:nvPr>
            <p:ph type="ftr" sz="quarter" idx="11"/>
            <p:custDataLst>
              <p:tags r:id="rId5"/>
            </p:custDataLst>
          </p:nvPr>
        </p:nvSpPr>
        <p:spPr/>
        <p:txBody>
          <a:bodyPr/>
          <a:lstStyle/>
          <a:p>
            <a:endParaRPr lang="zh-CN" altLang="en-US"/>
          </a:p>
        </p:txBody>
      </p:sp>
      <p:sp>
        <p:nvSpPr>
          <p:cNvPr id="4" name="灯片编号占位符 3"/>
          <p:cNvSpPr>
            <a:spLocks noGrp="1"/>
          </p:cNvSpPr>
          <p:nvPr>
            <p:ph type="sldNum" sz="quarter" idx="12"/>
            <p:custDataLst>
              <p:tags r:id="rId6"/>
            </p:custDataLst>
          </p:nvPr>
        </p:nvSpPr>
        <p:spPr/>
        <p:txBody>
          <a:bodyPr/>
          <a:lstStyle/>
          <a:p>
            <a:fld id="{73127340-2293-49D2-96F1-6E7BF0C8FD9C}" type="slidenum">
              <a:rPr lang="zh-CN" altLang="en-US" smtClean="0"/>
            </a:fld>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showMasterSp="0">
  <p:cSld name="仅内容">
    <p:spTree>
      <p:nvGrpSpPr>
        <p:cNvPr id="1" name=""/>
        <p:cNvGrpSpPr/>
        <p:nvPr/>
      </p:nvGrpSpPr>
      <p:grpSpPr>
        <a:xfrm>
          <a:off x="0" y="0"/>
          <a:ext cx="0" cy="0"/>
          <a:chOff x="0" y="0"/>
          <a:chExt cx="0" cy="0"/>
        </a:xfrm>
      </p:grpSpPr>
      <p:pic>
        <p:nvPicPr>
          <p:cNvPr id="8" name="图片 7" descr="雪地上&#10;&#10;中度可信度描述已自动生成"/>
          <p:cNvPicPr>
            <a:picLocks noChangeAspect="1"/>
          </p:cNvPicPr>
          <p:nvPr>
            <p:custDataLst>
              <p:tags r:id="rId2"/>
            </p:custDataLst>
          </p:nvPr>
        </p:nvPicPr>
        <p:blipFill rotWithShape="1">
          <a:blip r:embed="rId3">
            <a:alphaModFix amt="40000"/>
            <a:extLst>
              <a:ext uri="{28A0092B-C50C-407E-A947-70E740481C1C}">
                <a14:useLocalDpi xmlns:a14="http://schemas.microsoft.com/office/drawing/2010/main" val="0"/>
              </a:ext>
            </a:extLst>
          </a:blip>
          <a:srcRect l="18252" t="17468" r="8387"/>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7" name="正文"/>
          <p:cNvSpPr txBox="1">
            <a:spLocks noGrp="1"/>
          </p:cNvSpPr>
          <p:nvPr>
            <p:ph idx="1"/>
            <p:custDataLst>
              <p:tags r:id="rId4"/>
            </p:custDataLst>
          </p:nvPr>
        </p:nvSpPr>
        <p:spPr>
          <a:xfrm>
            <a:off x="608330" y="608330"/>
            <a:ext cx="10968990" cy="5648325"/>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mn-cs"/>
                <a:sym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mn-ea"/>
                <a:ea typeface="+mn-ea"/>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mn-ea"/>
                <a:ea typeface="+mn-ea"/>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dirty="0">
                <a:sym typeface="+mn-ea"/>
              </a:rPr>
              <a:t>单击此处编辑母版文本样式</a:t>
            </a:r>
            <a:endParaRPr dirty="0">
              <a:sym typeface="+mn-ea"/>
            </a:endParaRPr>
          </a:p>
          <a:p>
            <a:pPr lvl="1"/>
            <a:r>
              <a:rPr dirty="0" err="1">
                <a:sym typeface="+mn-ea"/>
              </a:rPr>
              <a:t>第二级</a:t>
            </a:r>
            <a:endParaRPr dirty="0">
              <a:sym typeface="+mn-ea"/>
            </a:endParaRPr>
          </a:p>
          <a:p>
            <a:pPr lvl="2"/>
            <a:r>
              <a:rPr dirty="0" err="1">
                <a:sym typeface="+mn-ea"/>
              </a:rPr>
              <a:t>第三级</a:t>
            </a:r>
            <a:endParaRPr dirty="0">
              <a:sym typeface="+mn-ea"/>
            </a:endParaRPr>
          </a:p>
          <a:p>
            <a:pPr lvl="3"/>
            <a:r>
              <a:rPr dirty="0" err="1">
                <a:sym typeface="+mn-ea"/>
              </a:rPr>
              <a:t>第四级</a:t>
            </a:r>
            <a:endParaRPr dirty="0">
              <a:sym typeface="+mn-ea"/>
            </a:endParaRPr>
          </a:p>
          <a:p>
            <a:pPr lvl="4"/>
            <a:r>
              <a:rPr dirty="0" err="1">
                <a:sym typeface="+mn-ea"/>
              </a:rPr>
              <a:t>第五级</a:t>
            </a:r>
            <a:endParaRPr dirty="0">
              <a:sym typeface="+mn-ea"/>
            </a:endParaRPr>
          </a:p>
        </p:txBody>
      </p:sp>
      <p:sp>
        <p:nvSpPr>
          <p:cNvPr id="4" name="日期占位符 3"/>
          <p:cNvSpPr>
            <a:spLocks noGrp="1"/>
          </p:cNvSpPr>
          <p:nvPr>
            <p:ph type="dt" sz="half" idx="10"/>
            <p:custDataLst>
              <p:tags r:id="rId5"/>
            </p:custDataLst>
          </p:nvPr>
        </p:nvSpPr>
        <p:spPr>
          <a:xfrm>
            <a:off x="838200" y="6356350"/>
            <a:ext cx="2743200" cy="365125"/>
          </a:xfrm>
        </p:spPr>
        <p:txBody>
          <a:bodyPr/>
          <a:lstStyle/>
          <a:p>
            <a:fld id="{AC1B7B3F-A56B-4310-A966-BD55D80449F1}" type="datetimeFigureOut">
              <a:rPr lang="zh-CN" altLang="en-US" smtClean="0"/>
            </a:fld>
            <a:endParaRPr lang="zh-CN" altLang="en-US"/>
          </a:p>
        </p:txBody>
      </p:sp>
      <p:sp>
        <p:nvSpPr>
          <p:cNvPr id="5" name="页脚占位符 4"/>
          <p:cNvSpPr>
            <a:spLocks noGrp="1"/>
          </p:cNvSpPr>
          <p:nvPr>
            <p:ph type="ftr" sz="quarter" idx="11"/>
            <p:custDataLst>
              <p:tags r:id="rId6"/>
            </p:custDataLst>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custDataLst>
              <p:tags r:id="rId7"/>
            </p:custDataLst>
          </p:nvPr>
        </p:nvSpPr>
        <p:spPr>
          <a:xfrm>
            <a:off x="8610600" y="6356350"/>
            <a:ext cx="2743200" cy="365125"/>
          </a:xfrm>
        </p:spPr>
        <p:txBody>
          <a:bodyPr/>
          <a:lstStyle/>
          <a:p>
            <a:fld id="{73127340-2293-49D2-96F1-6E7BF0C8FD9C}" type="slidenum">
              <a:rPr lang="zh-CN" altLang="en-US" smtClean="0"/>
            </a:fld>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showMasterSp="0">
  <p:cSld name="标题和副标题">
    <p:spTree>
      <p:nvGrpSpPr>
        <p:cNvPr id="1" name=""/>
        <p:cNvGrpSpPr/>
        <p:nvPr/>
      </p:nvGrpSpPr>
      <p:grpSpPr>
        <a:xfrm>
          <a:off x="0" y="0"/>
          <a:ext cx="0" cy="0"/>
          <a:chOff x="0" y="0"/>
          <a:chExt cx="0" cy="0"/>
        </a:xfrm>
      </p:grpSpPr>
      <p:pic>
        <p:nvPicPr>
          <p:cNvPr id="9" name="图片 8" descr="雪地上&#10;&#10;中度可信度描述已自动生成"/>
          <p:cNvPicPr>
            <a:picLocks noChangeAspect="1"/>
          </p:cNvPicPr>
          <p:nvPr>
            <p:custDataLst>
              <p:tags r:id="rId2"/>
            </p:custDataLst>
          </p:nvPr>
        </p:nvPicPr>
        <p:blipFill rotWithShape="1">
          <a:blip r:embed="rId3">
            <a:alphaModFix amt="40000"/>
            <a:extLst>
              <a:ext uri="{28A0092B-C50C-407E-A947-70E740481C1C}">
                <a14:useLocalDpi xmlns:a14="http://schemas.microsoft.com/office/drawing/2010/main" val="0"/>
              </a:ext>
            </a:extLst>
          </a:blip>
          <a:srcRect l="18252" t="17468" r="8387"/>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7" name="副标题"/>
          <p:cNvSpPr txBox="1">
            <a:spLocks noGrp="1"/>
          </p:cNvSpPr>
          <p:nvPr>
            <p:ph type="body" idx="3" hasCustomPrompt="1"/>
            <p:custDataLst>
              <p:tags r:id="rId4"/>
            </p:custDataLst>
          </p:nvPr>
        </p:nvSpPr>
        <p:spPr>
          <a:xfrm>
            <a:off x="869315" y="1195705"/>
            <a:ext cx="10707370" cy="425450"/>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2000" b="1" i="0" u="none" strike="noStrike" kern="1200" cap="none" spc="300" normalizeH="0" baseline="0" noProof="1" dirty="0">
                <a:solidFill>
                  <a:schemeClr val="tx1">
                    <a:lumMod val="75000"/>
                    <a:lumOff val="25000"/>
                  </a:schemeClr>
                </a:solidFill>
                <a:latin typeface="+mj-ea"/>
                <a:ea typeface="+mj-ea"/>
                <a:cs typeface="MiSans Heavy" panose="00000A00000000000000" charset="-122"/>
              </a:defRPr>
            </a:lvl1pPr>
          </a:lstStyle>
          <a:p>
            <a:pPr lvl="0" algn="l"/>
            <a:r>
              <a:rPr dirty="0">
                <a:sym typeface="+mn-ea"/>
              </a:rPr>
              <a:t>单击此处编辑母版副标题样式</a:t>
            </a:r>
            <a:endParaRPr dirty="0">
              <a:sym typeface="+mn-ea"/>
            </a:endParaRPr>
          </a:p>
        </p:txBody>
      </p:sp>
      <p:sp>
        <p:nvSpPr>
          <p:cNvPr id="6" name="标题"/>
          <p:cNvSpPr txBox="1">
            <a:spLocks noGrp="1"/>
          </p:cNvSpPr>
          <p:nvPr>
            <p:ph type="title" idx="2"/>
            <p:custDataLst>
              <p:tags r:id="rId5"/>
            </p:custDataLst>
          </p:nvPr>
        </p:nvSpPr>
        <p:spPr>
          <a:xfrm>
            <a:off x="869315" y="523875"/>
            <a:ext cx="10708005" cy="583565"/>
          </a:xfrm>
          <a:prstGeom prst="rect">
            <a:avLst/>
          </a:prstGeom>
          <a:noFill/>
        </p:spPr>
        <p:txBody>
          <a:bodyPr vert="horz" wrap="square" tIns="0" bIns="0" rtlCol="0" anchor="b" anchorCtr="0">
            <a:normAutofit/>
          </a:bodyPr>
          <a:lstStyle>
            <a:lvl1pPr marL="0" marR="0" lvl="0" algn="l" defTabSz="914400" rtl="0" eaLnBrk="1" fontAlgn="auto" latinLnBrk="0" hangingPunct="1">
              <a:lnSpc>
                <a:spcPct val="100000"/>
              </a:lnSpc>
              <a:buClrTx/>
              <a:buSzTx/>
              <a:buFontTx/>
              <a:buNone/>
              <a:defRPr kumimoji="0" lang="zh-CN" altLang="en-US" sz="3200" b="1" i="0" u="none" strike="noStrike" kern="1200" cap="none" spc="300" normalizeH="0" baseline="0" noProof="1" dirty="0">
                <a:ln>
                  <a:noFill/>
                  <a:prstDash val="sysDot"/>
                </a:ln>
                <a:solidFill>
                  <a:schemeClr val="accent1"/>
                </a:solidFill>
                <a:latin typeface="+mj-ea"/>
                <a:ea typeface="+mj-ea"/>
                <a:cs typeface="+mn-cs"/>
                <a:sym typeface="+mn-ea"/>
              </a:defRPr>
            </a:lvl1pPr>
          </a:lstStyle>
          <a:p>
            <a:pPr lvl="0" algn="l">
              <a:buClrTx/>
              <a:buSzTx/>
              <a:buFontTx/>
            </a:pPr>
            <a:r>
              <a:rPr dirty="0">
                <a:sym typeface="+mn-ea"/>
              </a:rPr>
              <a:t>单击此处编辑母版标题样式</a:t>
            </a:r>
            <a:endParaRPr dirty="0">
              <a:sym typeface="+mn-ea"/>
            </a:endParaRPr>
          </a:p>
        </p:txBody>
      </p:sp>
      <p:sp>
        <p:nvSpPr>
          <p:cNvPr id="8" name="矩形 7"/>
          <p:cNvSpPr/>
          <p:nvPr>
            <p:custDataLst>
              <p:tags r:id="rId6"/>
            </p:custDataLst>
          </p:nvPr>
        </p:nvSpPr>
        <p:spPr>
          <a:xfrm>
            <a:off x="578485" y="599440"/>
            <a:ext cx="108000" cy="432000"/>
          </a:xfrm>
          <a:prstGeom prst="rect">
            <a:avLst/>
          </a:prstGeom>
          <a:solidFill>
            <a:schemeClr val="accent2"/>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sp>
        <p:nvSpPr>
          <p:cNvPr id="3" name="日期占位符 2"/>
          <p:cNvSpPr>
            <a:spLocks noGrp="1"/>
          </p:cNvSpPr>
          <p:nvPr>
            <p:ph type="dt" sz="half" idx="10"/>
            <p:custDataLst>
              <p:tags r:id="rId7"/>
            </p:custDataLst>
          </p:nvPr>
        </p:nvSpPr>
        <p:spPr>
          <a:xfrm>
            <a:off x="838200" y="6356350"/>
            <a:ext cx="2743200" cy="365125"/>
          </a:xfrm>
        </p:spPr>
        <p:txBody>
          <a:bodyPr/>
          <a:lstStyle/>
          <a:p>
            <a:fld id="{AC1B7B3F-A56B-4310-A966-BD55D80449F1}"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custDataLst>
              <p:tags r:id="rId9"/>
            </p:custDataLst>
          </p:nvPr>
        </p:nvSpPr>
        <p:spPr>
          <a:xfrm>
            <a:off x="8610600" y="6356350"/>
            <a:ext cx="2743200" cy="365125"/>
          </a:xfrm>
        </p:spPr>
        <p:txBody>
          <a:bodyPr/>
          <a:lstStyle/>
          <a:p>
            <a:fld id="{73127340-2293-49D2-96F1-6E7BF0C8FD9C}" type="slidenum">
              <a:rPr lang="zh-CN" altLang="en-US" smtClean="0"/>
            </a:fld>
            <a:endParaRPr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showMasterSp="0">
  <p:cSld name="末尾幻灯片">
    <p:spTree>
      <p:nvGrpSpPr>
        <p:cNvPr id="1" name=""/>
        <p:cNvGrpSpPr/>
        <p:nvPr/>
      </p:nvGrpSpPr>
      <p:grpSpPr>
        <a:xfrm>
          <a:off x="0" y="0"/>
          <a:ext cx="0" cy="0"/>
          <a:chOff x="0" y="0"/>
          <a:chExt cx="0" cy="0"/>
        </a:xfrm>
      </p:grpSpPr>
      <p:pic>
        <p:nvPicPr>
          <p:cNvPr id="15" name="VCG41N1410470348" descr="雪地上&#10;&#10;中度可信度描述已自动生成"/>
          <p:cNvPicPr>
            <a:picLocks noChangeAspect="1"/>
          </p:cNvPicPr>
          <p:nvPr>
            <p:custDataLst>
              <p:tags r:id="rId2"/>
            </p:custDataLst>
          </p:nvPr>
        </p:nvPicPr>
        <p:blipFill rotWithShape="1">
          <a:blip r:embed="rId3">
            <a:extLst>
              <a:ext uri="{28A0092B-C50C-407E-A947-70E740481C1C}">
                <a14:useLocalDpi xmlns:a14="http://schemas.microsoft.com/office/drawing/2010/main" val="0"/>
              </a:ext>
            </a:extLst>
          </a:blip>
          <a:srcRect l="2725" r="8387"/>
          <a:stretch>
            <a:fillRect/>
          </a:stretch>
        </p:blipFill>
        <p:spPr>
          <a:xfrm>
            <a:off x="0" y="0"/>
            <a:ext cx="12192000" cy="6858000"/>
          </a:xfrm>
          <a:prstGeom prst="rect">
            <a:avLst/>
          </a:prstGeom>
        </p:spPr>
      </p:pic>
      <p:cxnSp>
        <p:nvCxnSpPr>
          <p:cNvPr id="12" name="直接连接符 11"/>
          <p:cNvCxnSpPr/>
          <p:nvPr>
            <p:custDataLst>
              <p:tags r:id="rId4"/>
            </p:custDataLst>
          </p:nvPr>
        </p:nvCxnSpPr>
        <p:spPr>
          <a:xfrm>
            <a:off x="1850886" y="1096111"/>
            <a:ext cx="0" cy="161365"/>
          </a:xfrm>
          <a:prstGeom prst="line">
            <a:avLst/>
          </a:prstGeom>
          <a:ln>
            <a:solidFill>
              <a:schemeClr val="lt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custDataLst>
              <p:tags r:id="rId5"/>
            </p:custDataLst>
          </p:nvPr>
        </p:nvCxnSpPr>
        <p:spPr>
          <a:xfrm>
            <a:off x="1850886" y="1131036"/>
            <a:ext cx="0" cy="161365"/>
          </a:xfrm>
          <a:prstGeom prst="line">
            <a:avLst/>
          </a:prstGeom>
          <a:ln>
            <a:solidFill>
              <a:schemeClr val="lt1"/>
            </a:solidFill>
          </a:ln>
        </p:spPr>
        <p:style>
          <a:lnRef idx="1">
            <a:schemeClr val="accent1"/>
          </a:lnRef>
          <a:fillRef idx="0">
            <a:schemeClr val="accent1"/>
          </a:fillRef>
          <a:effectRef idx="0">
            <a:schemeClr val="accent1"/>
          </a:effectRef>
          <a:fontRef idx="minor">
            <a:schemeClr val="tx1"/>
          </a:fontRef>
        </p:style>
      </p:cxnSp>
      <p:sp>
        <p:nvSpPr>
          <p:cNvPr id="8" name="标题"/>
          <p:cNvSpPr txBox="1">
            <a:spLocks noGrp="1"/>
          </p:cNvSpPr>
          <p:nvPr>
            <p:ph type="title" idx="2" hasCustomPrompt="1"/>
            <p:custDataLst>
              <p:tags r:id="rId6"/>
            </p:custDataLst>
          </p:nvPr>
        </p:nvSpPr>
        <p:spPr>
          <a:xfrm>
            <a:off x="904875" y="1714500"/>
            <a:ext cx="7571105" cy="1934210"/>
          </a:xfrm>
          <a:prstGeom prst="rect">
            <a:avLst/>
          </a:prstGeom>
          <a:noFill/>
        </p:spPr>
        <p:txBody>
          <a:bodyPr vert="horz" wrap="square" lIns="0" tIns="0" rIns="0" bIns="0" rtlCol="0" anchor="ctr" anchorCtr="0">
            <a:normAutofit/>
          </a:bodyPr>
          <a:lstStyle>
            <a:lvl1pPr marL="0" marR="0" lvl="0" algn="l" defTabSz="914400" rtl="0" eaLnBrk="1" fontAlgn="auto" latinLnBrk="0" hangingPunct="1">
              <a:lnSpc>
                <a:spcPct val="100000"/>
              </a:lnSpc>
              <a:buClrTx/>
              <a:buSzTx/>
              <a:buFontTx/>
              <a:buNone/>
              <a:defRPr kumimoji="0" lang="zh-CN" altLang="en-US" sz="6000" b="1" i="0" u="none" strike="noStrike" kern="1200" cap="none" spc="0" normalizeH="0" baseline="0" noProof="1" dirty="0">
                <a:solidFill>
                  <a:schemeClr val="tx1">
                    <a:lumMod val="75000"/>
                    <a:lumOff val="25000"/>
                  </a:schemeClr>
                </a:solidFill>
                <a:latin typeface="+mj-ea"/>
                <a:ea typeface="+mj-ea"/>
                <a:cs typeface="MiSans Heavy" panose="00000A00000000000000" charset="-122"/>
                <a:sym typeface="+mn-ea"/>
              </a:defRPr>
            </a:lvl1pPr>
          </a:lstStyle>
          <a:p>
            <a:pPr lvl="0" algn="l">
              <a:buClrTx/>
              <a:buSzTx/>
              <a:buFontTx/>
            </a:pPr>
            <a:r>
              <a:rPr dirty="0">
                <a:sym typeface="+mn-ea"/>
              </a:rPr>
              <a:t>单击此处编辑标题</a:t>
            </a:r>
            <a:endParaRPr dirty="0">
              <a:sym typeface="+mn-ea"/>
            </a:endParaRPr>
          </a:p>
        </p:txBody>
      </p:sp>
      <p:sp>
        <p:nvSpPr>
          <p:cNvPr id="7" name="署名"/>
          <p:cNvSpPr txBox="1">
            <a:spLocks noGrp="1"/>
          </p:cNvSpPr>
          <p:nvPr>
            <p:ph type="body" idx="1" hasCustomPrompt="1"/>
            <p:custDataLst>
              <p:tags r:id="rId7"/>
            </p:custDataLst>
          </p:nvPr>
        </p:nvSpPr>
        <p:spPr>
          <a:xfrm>
            <a:off x="904875" y="3999865"/>
            <a:ext cx="2019300" cy="483870"/>
          </a:xfrm>
          <a:prstGeom prst="roundRect">
            <a:avLst>
              <a:gd name="adj" fmla="val 50000"/>
            </a:avLst>
          </a:prstGeom>
          <a:solidFill>
            <a:schemeClr val="accent1"/>
          </a:solidFill>
          <a:effectLst/>
        </p:spPr>
        <p:txBody>
          <a:bodyPr vert="horz" wrap="square" lIns="0" tIns="0" rIns="0" bIns="0" rtlCol="0" anchor="ctr" anchorCtr="0">
            <a:normAutofit/>
          </a:bodyPr>
          <a:lstStyle>
            <a:lvl1pPr marL="0" marR="0" lvl="0" algn="ctr" defTabSz="914400" rtl="0" eaLnBrk="1" fontAlgn="auto" latinLnBrk="0" hangingPunct="1">
              <a:lnSpc>
                <a:spcPct val="100000"/>
              </a:lnSpc>
              <a:buClrTx/>
              <a:buSzTx/>
              <a:buFontTx/>
              <a:buNone/>
              <a:defRPr kumimoji="0" lang="zh-CN" altLang="en-US" sz="1400" b="1" i="0" u="none" strike="noStrike" kern="1200" cap="none" spc="0" normalizeH="0" baseline="0" noProof="1" dirty="0">
                <a:solidFill>
                  <a:schemeClr val="lt1">
                    <a:lumMod val="100000"/>
                  </a:schemeClr>
                </a:solidFill>
                <a:latin typeface="+mj-ea"/>
                <a:ea typeface="+mj-ea"/>
                <a:cs typeface="MiSans Heavy" panose="00000A00000000000000" charset="-122"/>
                <a:sym typeface="+mn-ea"/>
              </a:defRPr>
            </a:lvl1pPr>
          </a:lstStyle>
          <a:p>
            <a:pPr lvl="0" algn="ctr">
              <a:buClrTx/>
              <a:buSzTx/>
              <a:buFontTx/>
            </a:pPr>
            <a:r>
              <a:rPr dirty="0">
                <a:sym typeface="+mn-ea"/>
              </a:rPr>
              <a:t>单击此处编辑文本</a:t>
            </a:r>
            <a:endParaRPr dirty="0">
              <a:sym typeface="+mn-ea"/>
            </a:endParaRPr>
          </a:p>
        </p:txBody>
      </p:sp>
      <p:sp>
        <p:nvSpPr>
          <p:cNvPr id="4" name="日期占位符 3"/>
          <p:cNvSpPr>
            <a:spLocks noGrp="1"/>
          </p:cNvSpPr>
          <p:nvPr>
            <p:ph type="dt" sz="half" idx="10"/>
            <p:custDataLst>
              <p:tags r:id="rId8"/>
            </p:custDataLst>
          </p:nvPr>
        </p:nvSpPr>
        <p:spPr>
          <a:xfrm>
            <a:off x="838200" y="6356350"/>
            <a:ext cx="2743200" cy="365125"/>
          </a:xfrm>
        </p:spPr>
        <p:txBody>
          <a:bodyPr/>
          <a:lstStyle/>
          <a:p>
            <a:fld id="{AC1B7B3F-A56B-4310-A966-BD55D80449F1}"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custDataLst>
              <p:tags r:id="rId10"/>
            </p:custDataLst>
          </p:nvPr>
        </p:nvSpPr>
        <p:spPr>
          <a:xfrm>
            <a:off x="8610600" y="6356350"/>
            <a:ext cx="2743200" cy="365125"/>
          </a:xfrm>
        </p:spPr>
        <p:txBody>
          <a:bodyPr/>
          <a:lstStyle/>
          <a:p>
            <a:fld id="{73127340-2293-49D2-96F1-6E7BF0C8FD9C}" type="slidenum">
              <a:rPr lang="zh-CN" altLang="en-US" smtClean="0"/>
            </a:fld>
            <a:endParaRPr lang="zh-CN"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pic>
        <p:nvPicPr>
          <p:cNvPr id="24" name="VCG41N1410470348" descr="雪地上&#10;&#10;中度可信度描述已自动生成"/>
          <p:cNvPicPr>
            <a:picLocks noChangeAspect="1"/>
          </p:cNvPicPr>
          <p:nvPr>
            <p:custDataLst>
              <p:tags r:id="rId2"/>
            </p:custDataLst>
          </p:nvPr>
        </p:nvPicPr>
        <p:blipFill rotWithShape="1">
          <a:blip r:embed="rId3">
            <a:extLst>
              <a:ext uri="{28A0092B-C50C-407E-A947-70E740481C1C}">
                <a14:useLocalDpi xmlns:a14="http://schemas.microsoft.com/office/drawing/2010/main" val="0"/>
              </a:ext>
            </a:extLst>
          </a:blip>
          <a:srcRect l="2725" r="8387"/>
          <a:stretch>
            <a:fillRect/>
          </a:stretch>
        </p:blipFill>
        <p:spPr>
          <a:xfrm>
            <a:off x="0" y="0"/>
            <a:ext cx="12192000" cy="6858000"/>
          </a:xfrm>
          <a:prstGeom prst="rect">
            <a:avLst/>
          </a:prstGeom>
        </p:spPr>
      </p:pic>
      <p:cxnSp>
        <p:nvCxnSpPr>
          <p:cNvPr id="12" name="直接连接符 11"/>
          <p:cNvCxnSpPr/>
          <p:nvPr>
            <p:custDataLst>
              <p:tags r:id="rId4"/>
            </p:custDataLst>
          </p:nvPr>
        </p:nvCxnSpPr>
        <p:spPr>
          <a:xfrm>
            <a:off x="1850886" y="1131036"/>
            <a:ext cx="0" cy="161365"/>
          </a:xfrm>
          <a:prstGeom prst="line">
            <a:avLst/>
          </a:prstGeom>
          <a:ln>
            <a:solidFill>
              <a:schemeClr val="lt1"/>
            </a:solidFill>
          </a:ln>
        </p:spPr>
        <p:style>
          <a:lnRef idx="1">
            <a:schemeClr val="accent1"/>
          </a:lnRef>
          <a:fillRef idx="0">
            <a:schemeClr val="accent1"/>
          </a:fillRef>
          <a:effectRef idx="0">
            <a:schemeClr val="accent1"/>
          </a:effectRef>
          <a:fontRef idx="minor">
            <a:schemeClr val="tx1"/>
          </a:fontRef>
        </p:style>
      </p:cxnSp>
      <p:sp>
        <p:nvSpPr>
          <p:cNvPr id="9" name="署名"/>
          <p:cNvSpPr txBox="1">
            <a:spLocks noGrp="1"/>
          </p:cNvSpPr>
          <p:nvPr>
            <p:ph type="body" idx="3" hasCustomPrompt="1"/>
            <p:custDataLst>
              <p:tags r:id="rId5"/>
            </p:custDataLst>
          </p:nvPr>
        </p:nvSpPr>
        <p:spPr>
          <a:xfrm>
            <a:off x="904875" y="3999865"/>
            <a:ext cx="2019300" cy="483870"/>
          </a:xfrm>
          <a:prstGeom prst="roundRect">
            <a:avLst>
              <a:gd name="adj" fmla="val 50000"/>
            </a:avLst>
          </a:prstGeom>
          <a:solidFill>
            <a:schemeClr val="accent1"/>
          </a:solidFill>
          <a:effectLst/>
        </p:spPr>
        <p:txBody>
          <a:bodyPr vert="horz" wrap="square" lIns="0" tIns="0" rIns="0" bIns="0" rtlCol="0" anchor="ctr" anchorCtr="0">
            <a:normAutofit/>
          </a:bodyPr>
          <a:lstStyle>
            <a:lvl1pPr marL="0" marR="0" lvl="0" algn="ctr" defTabSz="914400" rtl="0" eaLnBrk="1" fontAlgn="auto" latinLnBrk="0" hangingPunct="1">
              <a:lnSpc>
                <a:spcPct val="100000"/>
              </a:lnSpc>
              <a:buClrTx/>
              <a:buSzTx/>
              <a:buFontTx/>
              <a:buNone/>
              <a:defRPr kumimoji="0" lang="zh-CN" altLang="en-US" sz="1400" b="1" i="0" u="none" strike="noStrike" kern="1200" cap="none" spc="0" normalizeH="0" baseline="0" noProof="1" dirty="0">
                <a:solidFill>
                  <a:schemeClr val="lt1">
                    <a:lumMod val="100000"/>
                  </a:schemeClr>
                </a:solidFill>
                <a:latin typeface="+mj-ea"/>
                <a:ea typeface="+mj-ea"/>
                <a:cs typeface="MiSans Heavy" panose="00000A00000000000000" charset="-122"/>
                <a:sym typeface="+mn-ea"/>
              </a:defRPr>
            </a:lvl1pPr>
          </a:lstStyle>
          <a:p>
            <a:pPr lvl="0" algn="ctr">
              <a:buClrTx/>
              <a:buSzTx/>
              <a:buFontTx/>
            </a:pPr>
            <a:r>
              <a:rPr>
                <a:sym typeface="+mn-ea"/>
              </a:rPr>
              <a:t>单击此处编辑文本</a:t>
            </a:r>
            <a:endParaRPr>
              <a:sym typeface="+mn-ea"/>
            </a:endParaRPr>
          </a:p>
        </p:txBody>
      </p:sp>
      <p:sp>
        <p:nvSpPr>
          <p:cNvPr id="8" name="标题"/>
          <p:cNvSpPr txBox="1">
            <a:spLocks noGrp="1"/>
          </p:cNvSpPr>
          <p:nvPr>
            <p:ph type="title" idx="2" hasCustomPrompt="1"/>
            <p:custDataLst>
              <p:tags r:id="rId6"/>
            </p:custDataLst>
          </p:nvPr>
        </p:nvSpPr>
        <p:spPr>
          <a:xfrm>
            <a:off x="904875" y="2458720"/>
            <a:ext cx="7571105" cy="1189990"/>
          </a:xfrm>
          <a:prstGeom prst="rect">
            <a:avLst/>
          </a:prstGeom>
          <a:noFill/>
        </p:spPr>
        <p:txBody>
          <a:bodyPr vert="horz" wrap="square" lIns="0" tIns="0" rIns="0" bIns="0" rtlCol="0" anchor="t" anchorCtr="0">
            <a:normAutofit/>
          </a:bodyPr>
          <a:lstStyle>
            <a:lvl1pPr marL="0" marR="0" lvl="0" algn="l" defTabSz="914400" rtl="0" eaLnBrk="1" fontAlgn="auto" latinLnBrk="0" hangingPunct="1">
              <a:lnSpc>
                <a:spcPct val="100000"/>
              </a:lnSpc>
              <a:buClrTx/>
              <a:buSzTx/>
              <a:buFontTx/>
              <a:buNone/>
              <a:defRPr kumimoji="0" lang="zh-CN" altLang="en-US" sz="6000" b="1" i="0" u="none" strike="noStrike" kern="1200" cap="none" spc="0" normalizeH="0" baseline="0" noProof="1" dirty="0">
                <a:solidFill>
                  <a:schemeClr val="tx1">
                    <a:lumMod val="75000"/>
                    <a:lumOff val="25000"/>
                  </a:schemeClr>
                </a:solidFill>
                <a:latin typeface="+mj-ea"/>
                <a:ea typeface="+mj-ea"/>
                <a:cs typeface="MiSans Heavy" panose="00000A00000000000000" charset="-122"/>
                <a:sym typeface="+mn-ea"/>
              </a:defRPr>
            </a:lvl1pPr>
          </a:lstStyle>
          <a:p>
            <a:pPr lvl="0" algn="l">
              <a:buClrTx/>
              <a:buSzTx/>
              <a:buFontTx/>
            </a:pPr>
            <a:r>
              <a:rPr dirty="0">
                <a:sym typeface="+mn-ea"/>
              </a:rPr>
              <a:t>单击此处编辑标题</a:t>
            </a:r>
            <a:endParaRPr dirty="0">
              <a:sym typeface="+mn-ea"/>
            </a:endParaRPr>
          </a:p>
        </p:txBody>
      </p:sp>
      <p:sp>
        <p:nvSpPr>
          <p:cNvPr id="7" name="正文"/>
          <p:cNvSpPr txBox="1">
            <a:spLocks noGrp="1"/>
          </p:cNvSpPr>
          <p:nvPr>
            <p:ph type="body" idx="1" hasCustomPrompt="1"/>
            <p:custDataLst>
              <p:tags r:id="rId7"/>
            </p:custDataLst>
          </p:nvPr>
        </p:nvSpPr>
        <p:spPr>
          <a:xfrm>
            <a:off x="904875" y="1689735"/>
            <a:ext cx="7571105" cy="638175"/>
          </a:xfrm>
          <a:prstGeom prst="rect">
            <a:avLst/>
          </a:prstGeom>
          <a:noFill/>
        </p:spPr>
        <p:txBody>
          <a:bodyPr vert="horz" wrap="square" lIns="0" tIns="0" rIns="0" bIns="0" rtlCol="0" anchor="b" anchorCtr="0">
            <a:normAutofit/>
          </a:bodyPr>
          <a:lstStyle>
            <a:lvl1pPr marL="0" marR="0" lvl="0" algn="l" defTabSz="914400" rtl="0" eaLnBrk="1" fontAlgn="auto" latinLnBrk="0" hangingPunct="1">
              <a:lnSpc>
                <a:spcPct val="100000"/>
              </a:lnSpc>
              <a:buClrTx/>
              <a:buSzTx/>
              <a:buFontTx/>
              <a:buNone/>
              <a:defRPr kumimoji="0" lang="en-US" altLang="zh-CN" sz="2400" b="1" i="0" u="none" strike="noStrike" kern="1200" cap="none" spc="0" normalizeH="0" baseline="0" noProof="1" dirty="0">
                <a:solidFill>
                  <a:schemeClr val="accent1"/>
                </a:solidFill>
                <a:latin typeface="+mj-ea"/>
                <a:ea typeface="+mj-ea"/>
                <a:cs typeface="MiSans Heavy" panose="00000A00000000000000" charset="-122"/>
                <a:sym typeface="+mn-ea"/>
              </a:defRPr>
            </a:lvl1pPr>
          </a:lstStyle>
          <a:p>
            <a:pPr lvl="0" algn="l">
              <a:buClrTx/>
              <a:buSzTx/>
              <a:buFontTx/>
            </a:pPr>
            <a:r>
              <a:rPr dirty="0" err="1">
                <a:sym typeface="+mn-ea"/>
              </a:rPr>
              <a:t>单击此处编辑母版副标题样式</a:t>
            </a:r>
            <a:endParaRPr dirty="0">
              <a:sym typeface="+mn-ea"/>
            </a:endParaRPr>
          </a:p>
        </p:txBody>
      </p:sp>
      <p:sp>
        <p:nvSpPr>
          <p:cNvPr id="4" name="日期占位符 3"/>
          <p:cNvSpPr>
            <a:spLocks noGrp="1"/>
          </p:cNvSpPr>
          <p:nvPr>
            <p:ph type="dt" sz="half" idx="10"/>
            <p:custDataLst>
              <p:tags r:id="rId8"/>
            </p:custDataLst>
          </p:nvPr>
        </p:nvSpPr>
        <p:spPr>
          <a:xfrm>
            <a:off x="838200" y="6356350"/>
            <a:ext cx="2743200" cy="365125"/>
          </a:xfrm>
        </p:spPr>
        <p:txBody>
          <a:bodyPr/>
          <a:lstStyle/>
          <a:p>
            <a:fld id="{AC1B7B3F-A56B-4310-A966-BD55D80449F1}"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custDataLst>
              <p:tags r:id="rId10"/>
            </p:custDataLst>
          </p:nvPr>
        </p:nvSpPr>
        <p:spPr>
          <a:xfrm>
            <a:off x="8610600" y="6356350"/>
            <a:ext cx="2743200" cy="365125"/>
          </a:xfrm>
        </p:spPr>
        <p:txBody>
          <a:bodyPr/>
          <a:lstStyle/>
          <a:p>
            <a:fld id="{73127340-2293-49D2-96F1-6E7BF0C8FD9C}" type="slidenum">
              <a:rPr lang="zh-CN" altLang="en-US" smtClean="0"/>
            </a:fld>
            <a:endParaRPr lang="zh-CN"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pic>
        <p:nvPicPr>
          <p:cNvPr id="10" name="PA-图片 4" descr="雪地上&#10;&#10;中度可信度描述已自动生成"/>
          <p:cNvPicPr>
            <a:picLocks noChangeAspect="1"/>
          </p:cNvPicPr>
          <p:nvPr>
            <p:custDataLst>
              <p:tags r:id="rId2"/>
            </p:custDataLst>
          </p:nvPr>
        </p:nvPicPr>
        <p:blipFill rotWithShape="1">
          <a:blip r:embed="rId3">
            <a:alphaModFix amt="40000"/>
            <a:extLst>
              <a:ext uri="{28A0092B-C50C-407E-A947-70E740481C1C}">
                <a14:useLocalDpi xmlns:a14="http://schemas.microsoft.com/office/drawing/2010/main" val="0"/>
              </a:ext>
            </a:extLst>
          </a:blip>
          <a:srcRect l="18252" t="17468" r="8387"/>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9" name="PA-正文"/>
          <p:cNvSpPr txBox="1">
            <a:spLocks noGrp="1"/>
          </p:cNvSpPr>
          <p:nvPr>
            <p:ph idx="3"/>
            <p:custDataLst>
              <p:tags r:id="rId4"/>
            </p:custDataLst>
          </p:nvPr>
        </p:nvSpPr>
        <p:spPr>
          <a:xfrm>
            <a:off x="608330" y="1221740"/>
            <a:ext cx="10968990" cy="5027930"/>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1200"/>
              </a:spcBef>
              <a:spcAft>
                <a:spcPts val="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MiSans Heavy" panose="00000A00000000000000" charset="-122"/>
                <a:sym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mn-ea"/>
                <a:ea typeface="+mn-ea"/>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mn-ea"/>
                <a:ea typeface="+mn-ea"/>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spcBef>
                <a:spcPts val="1200"/>
              </a:spcBef>
              <a:spcAft>
                <a:spcPts val="0"/>
              </a:spcAft>
            </a:pPr>
            <a:r>
              <a:rPr dirty="0">
                <a:sym typeface="+mn-ea"/>
              </a:rPr>
              <a:t>单击此处编辑母版文本样式</a:t>
            </a:r>
            <a:endParaRPr dirty="0">
              <a:sym typeface="+mn-ea"/>
            </a:endParaRPr>
          </a:p>
          <a:p>
            <a:pPr lvl="1">
              <a:spcBef>
                <a:spcPts val="1200"/>
              </a:spcBef>
              <a:spcAft>
                <a:spcPts val="0"/>
              </a:spcAft>
            </a:pPr>
            <a:r>
              <a:rPr dirty="0" err="1">
                <a:sym typeface="+mn-ea"/>
              </a:rPr>
              <a:t>第二级</a:t>
            </a:r>
            <a:endParaRPr dirty="0">
              <a:sym typeface="+mn-ea"/>
            </a:endParaRPr>
          </a:p>
          <a:p>
            <a:pPr lvl="2">
              <a:spcBef>
                <a:spcPts val="1200"/>
              </a:spcBef>
              <a:spcAft>
                <a:spcPts val="0"/>
              </a:spcAft>
            </a:pPr>
            <a:r>
              <a:rPr dirty="0" err="1">
                <a:sym typeface="+mn-ea"/>
              </a:rPr>
              <a:t>第三级</a:t>
            </a:r>
            <a:endParaRPr dirty="0">
              <a:sym typeface="+mn-ea"/>
            </a:endParaRPr>
          </a:p>
          <a:p>
            <a:pPr lvl="3">
              <a:spcBef>
                <a:spcPts val="1200"/>
              </a:spcBef>
              <a:spcAft>
                <a:spcPts val="0"/>
              </a:spcAft>
            </a:pPr>
            <a:r>
              <a:rPr dirty="0" err="1">
                <a:sym typeface="+mn-ea"/>
              </a:rPr>
              <a:t>第四级</a:t>
            </a:r>
            <a:endParaRPr dirty="0">
              <a:sym typeface="+mn-ea"/>
            </a:endParaRPr>
          </a:p>
          <a:p>
            <a:pPr lvl="4">
              <a:spcBef>
                <a:spcPts val="1200"/>
              </a:spcBef>
              <a:spcAft>
                <a:spcPts val="0"/>
              </a:spcAft>
            </a:pPr>
            <a:r>
              <a:rPr dirty="0" err="1">
                <a:sym typeface="+mn-ea"/>
              </a:rPr>
              <a:t>第五级</a:t>
            </a:r>
            <a:endParaRPr dirty="0">
              <a:sym typeface="+mn-ea"/>
            </a:endParaRPr>
          </a:p>
        </p:txBody>
      </p:sp>
      <p:sp>
        <p:nvSpPr>
          <p:cNvPr id="8" name="PA-标题"/>
          <p:cNvSpPr txBox="1">
            <a:spLocks noGrp="1"/>
          </p:cNvSpPr>
          <p:nvPr>
            <p:ph type="title" idx="2"/>
            <p:custDataLst>
              <p:tags r:id="rId5"/>
            </p:custDataLst>
          </p:nvPr>
        </p:nvSpPr>
        <p:spPr>
          <a:xfrm>
            <a:off x="869315" y="523875"/>
            <a:ext cx="10708005" cy="583565"/>
          </a:xfrm>
          <a:prstGeom prst="rect">
            <a:avLst/>
          </a:prstGeom>
          <a:noFill/>
        </p:spPr>
        <p:txBody>
          <a:bodyPr vert="horz" wrap="square" tIns="0" bIns="0" rtlCol="0" anchor="b" anchorCtr="0">
            <a:normAutofit/>
          </a:bodyPr>
          <a:lstStyle>
            <a:lvl1pPr marL="0" marR="0" lvl="0" algn="l" defTabSz="914400" rtl="0" eaLnBrk="1" fontAlgn="auto" latinLnBrk="0" hangingPunct="1">
              <a:lnSpc>
                <a:spcPct val="100000"/>
              </a:lnSpc>
              <a:buClrTx/>
              <a:buSzTx/>
              <a:buFontTx/>
              <a:buNone/>
              <a:defRPr kumimoji="0" lang="zh-CN" altLang="en-US" sz="3200" b="1" i="0" u="none" strike="noStrike" kern="1200" cap="none" spc="0" normalizeH="0" baseline="0" noProof="1" dirty="0">
                <a:solidFill>
                  <a:schemeClr val="accent1"/>
                </a:solidFill>
                <a:latin typeface="+mj-lt"/>
                <a:ea typeface="+mj-ea"/>
                <a:cs typeface="MiSans Heavy" panose="00000A00000000000000" charset="-122"/>
                <a:sym typeface="+mn-ea"/>
              </a:defRPr>
            </a:lvl1pPr>
          </a:lstStyle>
          <a:p>
            <a:pPr lvl="0" algn="l">
              <a:buClrTx/>
              <a:buSzTx/>
              <a:buFontTx/>
            </a:pPr>
            <a:r>
              <a:rPr dirty="0">
                <a:sym typeface="+mn-ea"/>
              </a:rPr>
              <a:t>单击此处编辑母版标题样式</a:t>
            </a:r>
            <a:endParaRPr dirty="0">
              <a:sym typeface="+mn-ea"/>
            </a:endParaRPr>
          </a:p>
        </p:txBody>
      </p:sp>
      <p:sp>
        <p:nvSpPr>
          <p:cNvPr id="7" name="PA-矩形 1"/>
          <p:cNvSpPr/>
          <p:nvPr>
            <p:custDataLst>
              <p:tags r:id="rId6"/>
            </p:custDataLst>
          </p:nvPr>
        </p:nvSpPr>
        <p:spPr>
          <a:xfrm>
            <a:off x="578485" y="599440"/>
            <a:ext cx="108000" cy="432000"/>
          </a:xfrm>
          <a:prstGeom prst="rect">
            <a:avLst/>
          </a:prstGeom>
          <a:solidFill>
            <a:schemeClr val="accent2"/>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sp>
        <p:nvSpPr>
          <p:cNvPr id="4" name="日期占位符 3"/>
          <p:cNvSpPr>
            <a:spLocks noGrp="1"/>
          </p:cNvSpPr>
          <p:nvPr>
            <p:ph type="dt" sz="half" idx="10"/>
            <p:custDataLst>
              <p:tags r:id="rId7"/>
            </p:custDataLst>
          </p:nvPr>
        </p:nvSpPr>
        <p:spPr>
          <a:xfrm>
            <a:off x="838200" y="6356350"/>
            <a:ext cx="2743200" cy="365125"/>
          </a:xfrm>
        </p:spPr>
        <p:txBody>
          <a:bodyPr/>
          <a:lstStyle/>
          <a:p>
            <a:fld id="{AC1B7B3F-A56B-4310-A966-BD55D80449F1}"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custDataLst>
              <p:tags r:id="rId9"/>
            </p:custDataLst>
          </p:nvPr>
        </p:nvSpPr>
        <p:spPr>
          <a:xfrm>
            <a:off x="8610600" y="6356350"/>
            <a:ext cx="2743200" cy="365125"/>
          </a:xfrm>
        </p:spPr>
        <p:txBody>
          <a:bodyPr/>
          <a:lstStyle/>
          <a:p>
            <a:fld id="{73127340-2293-49D2-96F1-6E7BF0C8FD9C}" type="slidenum">
              <a:rPr lang="zh-CN" altLang="en-US" smtClean="0"/>
            </a:fld>
            <a:endParaRPr lang="zh-CN"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pic>
        <p:nvPicPr>
          <p:cNvPr id="37" name="图片 36" descr="雪地上&#10;&#10;中度可信度描述已自动生成"/>
          <p:cNvPicPr>
            <a:picLocks noChangeAspect="1"/>
          </p:cNvPicPr>
          <p:nvPr>
            <p:custDataLst>
              <p:tags r:id="rId2"/>
            </p:custDataLst>
          </p:nvPr>
        </p:nvPicPr>
        <p:blipFill rotWithShape="1">
          <a:blip r:embed="rId3">
            <a:alphaModFix amt="40000"/>
            <a:extLst>
              <a:ext uri="{28A0092B-C50C-407E-A947-70E740481C1C}">
                <a14:useLocalDpi xmlns:a14="http://schemas.microsoft.com/office/drawing/2010/main" val="0"/>
              </a:ext>
            </a:extLst>
          </a:blip>
          <a:srcRect l="18252" t="17468" r="8387"/>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7" name="副标题"/>
          <p:cNvSpPr txBox="1">
            <a:spLocks noGrp="1"/>
          </p:cNvSpPr>
          <p:nvPr>
            <p:ph type="body" idx="2" hasCustomPrompt="1"/>
            <p:custDataLst>
              <p:tags r:id="rId4"/>
            </p:custDataLst>
          </p:nvPr>
        </p:nvSpPr>
        <p:spPr>
          <a:xfrm>
            <a:off x="798830" y="523875"/>
            <a:ext cx="1866265" cy="342900"/>
          </a:xfrm>
          <a:prstGeom prst="rect">
            <a:avLst/>
          </a:prstGeom>
          <a:noFill/>
        </p:spPr>
        <p:txBody>
          <a:bodyPr vert="horz" wrap="square" lIns="107950" tIns="0" rIns="91440" bIns="0" rtlCol="0" anchor="b" anchorCtr="0">
            <a:normAutofit/>
          </a:bodyPr>
          <a:lstStyle>
            <a:lvl1pPr marL="0" marR="0" lvl="0" algn="l" defTabSz="914400" rtl="0" eaLnBrk="1" fontAlgn="auto" latinLnBrk="0" hangingPunct="1">
              <a:lnSpc>
                <a:spcPct val="100000"/>
              </a:lnSpc>
              <a:buClrTx/>
              <a:buSzTx/>
              <a:buFontTx/>
              <a:buNone/>
              <a:defRPr kumimoji="0" lang="en-US" altLang="zh-CN" sz="1800" b="1" i="0" u="none" strike="noStrike" kern="1200" cap="none" spc="0" normalizeH="0" baseline="0" noProof="1" dirty="0">
                <a:solidFill>
                  <a:schemeClr val="accent1"/>
                </a:solidFill>
                <a:latin typeface="+mj-ea"/>
                <a:ea typeface="+mj-ea"/>
                <a:cs typeface="MiSans Heavy" panose="00000A00000000000000" charset="-122"/>
                <a:sym typeface="+mn-ea"/>
              </a:defRPr>
            </a:lvl1pPr>
          </a:lstStyle>
          <a:p>
            <a:pPr lvl="0" algn="l">
              <a:buClrTx/>
              <a:buSzTx/>
              <a:buFontTx/>
            </a:pPr>
            <a:r>
              <a:rPr dirty="0" err="1">
                <a:sym typeface="+mn-ea"/>
              </a:rPr>
              <a:t>单击编辑副标题</a:t>
            </a:r>
            <a:endParaRPr dirty="0">
              <a:sym typeface="+mn-ea"/>
            </a:endParaRPr>
          </a:p>
        </p:txBody>
      </p:sp>
      <p:sp>
        <p:nvSpPr>
          <p:cNvPr id="6" name="标题"/>
          <p:cNvSpPr txBox="1">
            <a:spLocks noGrp="1"/>
          </p:cNvSpPr>
          <p:nvPr>
            <p:ph type="title" idx="1" hasCustomPrompt="1"/>
            <p:custDataLst>
              <p:tags r:id="rId5"/>
            </p:custDataLst>
          </p:nvPr>
        </p:nvSpPr>
        <p:spPr>
          <a:xfrm>
            <a:off x="798830" y="866775"/>
            <a:ext cx="1866265" cy="1059815"/>
          </a:xfrm>
          <a:prstGeom prst="rect">
            <a:avLst/>
          </a:prstGeom>
          <a:noFill/>
        </p:spPr>
        <p:txBody>
          <a:bodyPr wrap="square" lIns="0" tIns="0" rIns="0" bIns="0" rtlCol="0" anchor="b" anchorCtr="0">
            <a:normAutofit/>
          </a:bodyPr>
          <a:lstStyle>
            <a:lvl1pPr marL="0" marR="0" algn="l" defTabSz="914400" rtl="0" eaLnBrk="1" fontAlgn="auto" latinLnBrk="0" hangingPunct="1">
              <a:lnSpc>
                <a:spcPct val="100000"/>
              </a:lnSpc>
              <a:buClrTx/>
              <a:buSzTx/>
              <a:buFontTx/>
              <a:buNone/>
              <a:defRPr kumimoji="0" lang="zh-CN" altLang="en-US" sz="6000" b="1" i="0" u="none" strike="noStrike" kern="1200" cap="none" spc="0" normalizeH="0" baseline="0" noProof="1" dirty="0">
                <a:solidFill>
                  <a:schemeClr val="tx1">
                    <a:lumMod val="75000"/>
                    <a:lumOff val="25000"/>
                  </a:schemeClr>
                </a:solidFill>
                <a:latin typeface="+mj-ea"/>
                <a:ea typeface="+mj-ea"/>
                <a:cs typeface="MiSans Heavy" panose="00000A00000000000000" charset="-122"/>
              </a:defRPr>
            </a:lvl1pPr>
          </a:lstStyle>
          <a:p>
            <a:pPr lvl="0"/>
            <a:r>
              <a:rPr dirty="0">
                <a:sym typeface="+mn-ea"/>
              </a:rPr>
              <a:t>标题</a:t>
            </a:r>
            <a:endParaRPr dirty="0">
              <a:sym typeface="+mn-ea"/>
            </a:endParaRPr>
          </a:p>
        </p:txBody>
      </p:sp>
      <p:sp>
        <p:nvSpPr>
          <p:cNvPr id="3" name="日期占位符 2"/>
          <p:cNvSpPr>
            <a:spLocks noGrp="1"/>
          </p:cNvSpPr>
          <p:nvPr>
            <p:ph type="dt" sz="half" idx="10"/>
            <p:custDataLst>
              <p:tags r:id="rId6"/>
            </p:custDataLst>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custDataLst>
              <p:tags r:id="rId8"/>
            </p:custDataLst>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pic>
        <p:nvPicPr>
          <p:cNvPr id="24" name="图片 23" descr="雪地上&#10;&#10;中度可信度描述已自动生成"/>
          <p:cNvPicPr>
            <a:picLocks noChangeAspect="1"/>
          </p:cNvPicPr>
          <p:nvPr>
            <p:custDataLst>
              <p:tags r:id="rId2"/>
            </p:custDataLst>
          </p:nvPr>
        </p:nvPicPr>
        <p:blipFill rotWithShape="1">
          <a:blip r:embed="rId3">
            <a:extLst>
              <a:ext uri="{28A0092B-C50C-407E-A947-70E740481C1C}">
                <a14:useLocalDpi xmlns:a14="http://schemas.microsoft.com/office/drawing/2010/main" val="0"/>
              </a:ext>
            </a:extLst>
          </a:blip>
          <a:srcRect l="2725" r="8387"/>
          <a:stretch>
            <a:fillRect/>
          </a:stretch>
        </p:blipFill>
        <p:spPr>
          <a:xfrm>
            <a:off x="0" y="0"/>
            <a:ext cx="12192000" cy="6858000"/>
          </a:xfrm>
          <a:prstGeom prst="rect">
            <a:avLst/>
          </a:prstGeom>
        </p:spPr>
      </p:pic>
      <p:cxnSp>
        <p:nvCxnSpPr>
          <p:cNvPr id="12" name="直接连接符 11"/>
          <p:cNvCxnSpPr/>
          <p:nvPr>
            <p:custDataLst>
              <p:tags r:id="rId4"/>
            </p:custDataLst>
          </p:nvPr>
        </p:nvCxnSpPr>
        <p:spPr>
          <a:xfrm>
            <a:off x="1633716" y="1346936"/>
            <a:ext cx="0" cy="161365"/>
          </a:xfrm>
          <a:prstGeom prst="line">
            <a:avLst/>
          </a:prstGeom>
          <a:ln>
            <a:solidFill>
              <a:schemeClr val="lt1"/>
            </a:solidFill>
          </a:ln>
        </p:spPr>
        <p:style>
          <a:lnRef idx="1">
            <a:schemeClr val="accent1"/>
          </a:lnRef>
          <a:fillRef idx="0">
            <a:schemeClr val="accent1"/>
          </a:fillRef>
          <a:effectRef idx="0">
            <a:schemeClr val="accent1"/>
          </a:effectRef>
          <a:fontRef idx="minor">
            <a:schemeClr val="tx1"/>
          </a:fontRef>
        </p:style>
      </p:cxnSp>
      <p:pic>
        <p:nvPicPr>
          <p:cNvPr id="53" name="图形 52"/>
          <p:cNvPicPr>
            <a:picLocks noChangeAspect="1"/>
          </p:cNvPicPr>
          <p:nvPr>
            <p:custDataLst>
              <p:tags r:id="rId5"/>
            </p:custDataLst>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308915" y="6143342"/>
            <a:ext cx="187891" cy="187891"/>
          </a:xfrm>
          <a:prstGeom prst="rect">
            <a:avLst/>
          </a:prstGeom>
        </p:spPr>
      </p:pic>
      <p:cxnSp>
        <p:nvCxnSpPr>
          <p:cNvPr id="9" name="直接连接符 8"/>
          <p:cNvCxnSpPr/>
          <p:nvPr>
            <p:custDataLst>
              <p:tags r:id="rId8"/>
            </p:custDataLst>
          </p:nvPr>
        </p:nvCxnSpPr>
        <p:spPr>
          <a:xfrm>
            <a:off x="857760" y="4520059"/>
            <a:ext cx="5769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节编号"/>
          <p:cNvSpPr txBox="1">
            <a:spLocks noGrp="1"/>
          </p:cNvSpPr>
          <p:nvPr>
            <p:ph type="body" idx="2" hasCustomPrompt="1"/>
            <p:custDataLst>
              <p:tags r:id="rId9"/>
            </p:custDataLst>
          </p:nvPr>
        </p:nvSpPr>
        <p:spPr>
          <a:xfrm>
            <a:off x="857885" y="1802130"/>
            <a:ext cx="6318885" cy="521970"/>
          </a:xfrm>
          <a:prstGeom prst="rect">
            <a:avLst/>
          </a:prstGeom>
          <a:noFill/>
        </p:spPr>
        <p:txBody>
          <a:bodyPr vert="horz" wrap="square" lIns="0" tIns="0" rIns="0" bIns="0" rtlCol="0" anchor="b" anchorCtr="0">
            <a:normAutofit/>
          </a:bodyPr>
          <a:lstStyle>
            <a:lvl1pPr marL="0" marR="0" lvl="0" algn="l" defTabSz="914400" rtl="0" eaLnBrk="1" fontAlgn="auto" latinLnBrk="0" hangingPunct="1">
              <a:lnSpc>
                <a:spcPct val="100000"/>
              </a:lnSpc>
              <a:buClrTx/>
              <a:buSzTx/>
              <a:buFontTx/>
              <a:buNone/>
              <a:defRPr kumimoji="0" lang="en-US" altLang="zh-CN" sz="3200" b="1" i="0" u="none" strike="noStrike" kern="1200" cap="none" spc="0" normalizeH="0" baseline="0" noProof="1" dirty="0">
                <a:solidFill>
                  <a:schemeClr val="accent1"/>
                </a:solidFill>
                <a:latin typeface="+mj-ea"/>
                <a:ea typeface="+mj-ea"/>
                <a:cs typeface="MiSans Heavy" panose="00000A00000000000000" charset="-122"/>
                <a:sym typeface="+mn-ea"/>
              </a:defRPr>
            </a:lvl1pPr>
          </a:lstStyle>
          <a:p>
            <a:pPr lvl="0" algn="l">
              <a:buClrTx/>
              <a:buSzTx/>
              <a:buFontTx/>
            </a:pPr>
            <a:r>
              <a:rPr dirty="0" err="1">
                <a:sym typeface="+mn-ea"/>
              </a:rPr>
              <a:t>编辑节编号</a:t>
            </a:r>
            <a:endParaRPr dirty="0">
              <a:sym typeface="+mn-ea"/>
            </a:endParaRPr>
          </a:p>
        </p:txBody>
      </p:sp>
      <p:sp>
        <p:nvSpPr>
          <p:cNvPr id="7" name="标题"/>
          <p:cNvSpPr txBox="1">
            <a:spLocks noGrp="1"/>
          </p:cNvSpPr>
          <p:nvPr>
            <p:ph type="title" idx="1" hasCustomPrompt="1"/>
            <p:custDataLst>
              <p:tags r:id="rId10"/>
            </p:custDataLst>
          </p:nvPr>
        </p:nvSpPr>
        <p:spPr>
          <a:xfrm>
            <a:off x="857250" y="2505075"/>
            <a:ext cx="6318885" cy="1572895"/>
          </a:xfrm>
          <a:prstGeom prst="rect">
            <a:avLst/>
          </a:prstGeom>
          <a:noFill/>
        </p:spPr>
        <p:txBody>
          <a:bodyPr vert="horz" wrap="square" lIns="0" tIns="0" rIns="0" bIns="0" rtlCol="0" anchor="t" anchorCtr="0">
            <a:noAutofit/>
          </a:bodyPr>
          <a:lstStyle>
            <a:lvl1pPr marL="0" marR="0" lvl="0" algn="l" defTabSz="914400" rtl="0" eaLnBrk="1" fontAlgn="auto" latinLnBrk="0" hangingPunct="1">
              <a:lnSpc>
                <a:spcPct val="100000"/>
              </a:lnSpc>
              <a:buClrTx/>
              <a:buSzTx/>
              <a:buFontTx/>
              <a:buNone/>
              <a:defRPr kumimoji="0" lang="zh-CN" altLang="en-US" sz="6000" b="1" i="0" u="none" strike="noStrike" kern="1200" cap="none" spc="0" normalizeH="0" baseline="0" noProof="1" dirty="0">
                <a:solidFill>
                  <a:schemeClr val="tx1">
                    <a:lumMod val="75000"/>
                    <a:lumOff val="25000"/>
                  </a:schemeClr>
                </a:solidFill>
                <a:latin typeface="+mj-ea"/>
                <a:ea typeface="+mj-ea"/>
                <a:cs typeface="MiSans Heavy" panose="00000A00000000000000" charset="-122"/>
                <a:sym typeface="+mn-ea"/>
              </a:defRPr>
            </a:lvl1pPr>
          </a:lstStyle>
          <a:p>
            <a:pPr lvl="0" algn="l">
              <a:buClrTx/>
              <a:buSzTx/>
              <a:buFontTx/>
            </a:pPr>
            <a:r>
              <a:rPr dirty="0">
                <a:sym typeface="+mn-ea"/>
              </a:rPr>
              <a:t>单击此处编辑标题</a:t>
            </a:r>
            <a:endParaRPr dirty="0">
              <a:sym typeface="+mn-ea"/>
            </a:endParaRPr>
          </a:p>
        </p:txBody>
      </p:sp>
      <p:sp>
        <p:nvSpPr>
          <p:cNvPr id="4" name="日期占位符 3"/>
          <p:cNvSpPr>
            <a:spLocks noGrp="1"/>
          </p:cNvSpPr>
          <p:nvPr>
            <p:ph type="dt" sz="half" idx="10"/>
            <p:custDataLst>
              <p:tags r:id="rId11"/>
            </p:custDataLst>
          </p:nvPr>
        </p:nvSpPr>
        <p:spPr>
          <a:xfrm>
            <a:off x="838200" y="6356350"/>
            <a:ext cx="2743200" cy="365125"/>
          </a:xfrm>
        </p:spPr>
        <p:txBody>
          <a:bodyPr/>
          <a:lstStyle/>
          <a:p>
            <a:fld id="{AC1B7B3F-A56B-4310-A966-BD55D80449F1}" type="datetimeFigureOut">
              <a:rPr lang="zh-CN" altLang="en-US" smtClean="0"/>
            </a:fld>
            <a:endParaRPr lang="zh-CN" altLang="en-US"/>
          </a:p>
        </p:txBody>
      </p:sp>
      <p:sp>
        <p:nvSpPr>
          <p:cNvPr id="5" name="页脚占位符 4"/>
          <p:cNvSpPr>
            <a:spLocks noGrp="1"/>
          </p:cNvSpPr>
          <p:nvPr>
            <p:ph type="ftr" sz="quarter" idx="11"/>
            <p:custDataLst>
              <p:tags r:id="rId12"/>
            </p:custDataLst>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custDataLst>
              <p:tags r:id="rId13"/>
            </p:custDataLst>
          </p:nvPr>
        </p:nvSpPr>
        <p:spPr>
          <a:xfrm>
            <a:off x="8610600" y="6356350"/>
            <a:ext cx="2743200" cy="365125"/>
          </a:xfrm>
        </p:spPr>
        <p:txBody>
          <a:bodyPr/>
          <a:lstStyle/>
          <a:p>
            <a:fld id="{73127340-2293-49D2-96F1-6E7BF0C8FD9C}"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showMasterSp="0">
  <p:cSld name="标题和两栏">
    <p:spTree>
      <p:nvGrpSpPr>
        <p:cNvPr id="1" name=""/>
        <p:cNvGrpSpPr/>
        <p:nvPr/>
      </p:nvGrpSpPr>
      <p:grpSpPr>
        <a:xfrm>
          <a:off x="0" y="0"/>
          <a:ext cx="0" cy="0"/>
          <a:chOff x="0" y="0"/>
          <a:chExt cx="0" cy="0"/>
        </a:xfrm>
      </p:grpSpPr>
      <p:pic>
        <p:nvPicPr>
          <p:cNvPr id="12" name="图片 11" descr="雪地上&#10;&#10;中度可信度描述已自动生成"/>
          <p:cNvPicPr>
            <a:picLocks noChangeAspect="1"/>
          </p:cNvPicPr>
          <p:nvPr>
            <p:custDataLst>
              <p:tags r:id="rId2"/>
            </p:custDataLst>
          </p:nvPr>
        </p:nvPicPr>
        <p:blipFill rotWithShape="1">
          <a:blip r:embed="rId3">
            <a:alphaModFix amt="40000"/>
            <a:extLst>
              <a:ext uri="{28A0092B-C50C-407E-A947-70E740481C1C}">
                <a14:useLocalDpi xmlns:a14="http://schemas.microsoft.com/office/drawing/2010/main" val="0"/>
              </a:ext>
            </a:extLst>
          </a:blip>
          <a:srcRect l="18252" t="17468" r="8387"/>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11" name="标题"/>
          <p:cNvSpPr txBox="1">
            <a:spLocks noGrp="1"/>
          </p:cNvSpPr>
          <p:nvPr>
            <p:ph type="title" idx="4"/>
            <p:custDataLst>
              <p:tags r:id="rId4"/>
            </p:custDataLst>
          </p:nvPr>
        </p:nvSpPr>
        <p:spPr>
          <a:xfrm>
            <a:off x="869315" y="523875"/>
            <a:ext cx="10708005" cy="583565"/>
          </a:xfrm>
          <a:prstGeom prst="rect">
            <a:avLst/>
          </a:prstGeom>
          <a:noFill/>
        </p:spPr>
        <p:txBody>
          <a:bodyPr vert="horz" wrap="square" tIns="0" bIns="0" rtlCol="0" anchor="b" anchorCtr="0">
            <a:normAutofit/>
          </a:bodyPr>
          <a:lstStyle>
            <a:lvl1pPr marL="0" marR="0" lvl="0" algn="l" defTabSz="914400" rtl="0" eaLnBrk="1" fontAlgn="auto" latinLnBrk="0" hangingPunct="1">
              <a:lnSpc>
                <a:spcPct val="100000"/>
              </a:lnSpc>
              <a:buClrTx/>
              <a:buSzTx/>
              <a:buFontTx/>
              <a:buNone/>
              <a:defRPr kumimoji="0" lang="zh-CN" altLang="en-US" sz="3200" b="1" i="0" u="none" strike="noStrike" kern="1200" cap="none" spc="300" normalizeH="0" baseline="0" noProof="1" dirty="0">
                <a:ln>
                  <a:noFill/>
                  <a:prstDash val="sysDot"/>
                </a:ln>
                <a:solidFill>
                  <a:schemeClr val="accent1"/>
                </a:solidFill>
                <a:latin typeface="+mj-ea"/>
                <a:ea typeface="+mj-ea"/>
                <a:cs typeface="+mn-cs"/>
                <a:sym typeface="+mn-ea"/>
              </a:defRPr>
            </a:lvl1pPr>
          </a:lstStyle>
          <a:p>
            <a:pPr lvl="0" algn="l">
              <a:buClrTx/>
              <a:buSzTx/>
              <a:buFontTx/>
            </a:pPr>
            <a:r>
              <a:rPr dirty="0">
                <a:sym typeface="+mn-ea"/>
              </a:rPr>
              <a:t>单击此处编辑母版标题样式</a:t>
            </a:r>
            <a:endParaRPr dirty="0">
              <a:sym typeface="+mn-ea"/>
            </a:endParaRPr>
          </a:p>
        </p:txBody>
      </p:sp>
      <p:sp>
        <p:nvSpPr>
          <p:cNvPr id="10" name="矩形 9"/>
          <p:cNvSpPr/>
          <p:nvPr>
            <p:custDataLst>
              <p:tags r:id="rId5"/>
            </p:custDataLst>
          </p:nvPr>
        </p:nvSpPr>
        <p:spPr>
          <a:xfrm>
            <a:off x="578485" y="599440"/>
            <a:ext cx="108000" cy="432000"/>
          </a:xfrm>
          <a:prstGeom prst="rect">
            <a:avLst/>
          </a:prstGeom>
          <a:solidFill>
            <a:schemeClr val="accent2"/>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sp>
        <p:nvSpPr>
          <p:cNvPr id="9" name="正文"/>
          <p:cNvSpPr txBox="1">
            <a:spLocks noGrp="1"/>
          </p:cNvSpPr>
          <p:nvPr>
            <p:ph idx="2"/>
            <p:custDataLst>
              <p:tags r:id="rId6"/>
            </p:custDataLst>
          </p:nvPr>
        </p:nvSpPr>
        <p:spPr>
          <a:xfrm>
            <a:off x="6400805" y="1490357"/>
            <a:ext cx="5176800" cy="4759236"/>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mn-cs"/>
                <a:sym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mn-ea"/>
                <a:ea typeface="+mn-ea"/>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mn-ea"/>
                <a:ea typeface="+mn-ea"/>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dirty="0">
                <a:sym typeface="+mn-ea"/>
              </a:rPr>
              <a:t>单击此处编辑母版文本样式</a:t>
            </a:r>
            <a:endParaRPr dirty="0">
              <a:sym typeface="+mn-ea"/>
            </a:endParaRPr>
          </a:p>
          <a:p>
            <a:pPr lvl="1"/>
            <a:r>
              <a:rPr dirty="0" err="1">
                <a:sym typeface="+mn-ea"/>
              </a:rPr>
              <a:t>第二级</a:t>
            </a:r>
            <a:endParaRPr dirty="0">
              <a:sym typeface="+mn-ea"/>
            </a:endParaRPr>
          </a:p>
          <a:p>
            <a:pPr lvl="2"/>
            <a:r>
              <a:rPr dirty="0" err="1">
                <a:sym typeface="+mn-ea"/>
              </a:rPr>
              <a:t>第三级</a:t>
            </a:r>
            <a:endParaRPr dirty="0">
              <a:sym typeface="+mn-ea"/>
            </a:endParaRPr>
          </a:p>
          <a:p>
            <a:pPr lvl="3"/>
            <a:r>
              <a:rPr dirty="0" err="1">
                <a:sym typeface="+mn-ea"/>
              </a:rPr>
              <a:t>第四级</a:t>
            </a:r>
            <a:endParaRPr dirty="0">
              <a:sym typeface="+mn-ea"/>
            </a:endParaRPr>
          </a:p>
          <a:p>
            <a:pPr lvl="4"/>
            <a:r>
              <a:rPr dirty="0" err="1">
                <a:sym typeface="+mn-ea"/>
              </a:rPr>
              <a:t>第五级</a:t>
            </a:r>
            <a:endParaRPr dirty="0">
              <a:sym typeface="+mn-ea"/>
            </a:endParaRPr>
          </a:p>
        </p:txBody>
      </p:sp>
      <p:sp>
        <p:nvSpPr>
          <p:cNvPr id="8" name="正文"/>
          <p:cNvSpPr txBox="1">
            <a:spLocks noGrp="1"/>
          </p:cNvSpPr>
          <p:nvPr>
            <p:ph idx="1"/>
            <p:custDataLst>
              <p:tags r:id="rId7"/>
            </p:custDataLst>
          </p:nvPr>
        </p:nvSpPr>
        <p:spPr>
          <a:xfrm>
            <a:off x="608400" y="1490357"/>
            <a:ext cx="5176800" cy="4759236"/>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mn-cs"/>
                <a:sym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mn-ea"/>
                <a:ea typeface="+mn-ea"/>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mn-ea"/>
                <a:ea typeface="+mn-ea"/>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dirty="0">
                <a:sym typeface="+mn-ea"/>
              </a:rPr>
              <a:t>单击此处编辑母版文本样式</a:t>
            </a:r>
            <a:endParaRPr dirty="0">
              <a:sym typeface="+mn-ea"/>
            </a:endParaRPr>
          </a:p>
          <a:p>
            <a:pPr lvl="1"/>
            <a:r>
              <a:rPr dirty="0" err="1">
                <a:sym typeface="+mn-ea"/>
              </a:rPr>
              <a:t>第二级</a:t>
            </a:r>
            <a:endParaRPr dirty="0">
              <a:sym typeface="+mn-ea"/>
            </a:endParaRPr>
          </a:p>
          <a:p>
            <a:pPr lvl="2"/>
            <a:r>
              <a:rPr dirty="0" err="1">
                <a:sym typeface="+mn-ea"/>
              </a:rPr>
              <a:t>第三级</a:t>
            </a:r>
            <a:endParaRPr dirty="0">
              <a:sym typeface="+mn-ea"/>
            </a:endParaRPr>
          </a:p>
          <a:p>
            <a:pPr lvl="3"/>
            <a:r>
              <a:rPr dirty="0" err="1">
                <a:sym typeface="+mn-ea"/>
              </a:rPr>
              <a:t>第四级</a:t>
            </a:r>
            <a:endParaRPr dirty="0">
              <a:sym typeface="+mn-ea"/>
            </a:endParaRPr>
          </a:p>
          <a:p>
            <a:pPr lvl="4"/>
            <a:r>
              <a:rPr dirty="0" err="1">
                <a:sym typeface="+mn-ea"/>
              </a:rPr>
              <a:t>第五级</a:t>
            </a:r>
            <a:endParaRPr dirty="0">
              <a:sym typeface="+mn-ea"/>
            </a:endParaRPr>
          </a:p>
        </p:txBody>
      </p:sp>
      <p:sp>
        <p:nvSpPr>
          <p:cNvPr id="5" name="日期占位符 4"/>
          <p:cNvSpPr>
            <a:spLocks noGrp="1"/>
          </p:cNvSpPr>
          <p:nvPr>
            <p:ph type="dt" sz="half" idx="10"/>
            <p:custDataLst>
              <p:tags r:id="rId8"/>
            </p:custDataLst>
          </p:nvPr>
        </p:nvSpPr>
        <p:spPr>
          <a:xfrm>
            <a:off x="838200" y="6356350"/>
            <a:ext cx="2743200" cy="365125"/>
          </a:xfrm>
        </p:spPr>
        <p:txBody>
          <a:bodyPr/>
          <a:lstStyle/>
          <a:p>
            <a:fld id="{AC1B7B3F-A56B-4310-A966-BD55D80449F1}" type="datetimeFigureOut">
              <a:rPr lang="zh-CN" altLang="en-US" smtClean="0"/>
            </a:fld>
            <a:endParaRPr lang="zh-CN" altLang="en-US"/>
          </a:p>
        </p:txBody>
      </p:sp>
      <p:sp>
        <p:nvSpPr>
          <p:cNvPr id="6" name="页脚占位符 5"/>
          <p:cNvSpPr>
            <a:spLocks noGrp="1"/>
          </p:cNvSpPr>
          <p:nvPr>
            <p:ph type="ftr" sz="quarter" idx="11"/>
            <p:custDataLst>
              <p:tags r:id="rId9"/>
            </p:custDataLst>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custDataLst>
              <p:tags r:id="rId10"/>
            </p:custDataLst>
          </p:nvPr>
        </p:nvSpPr>
        <p:spPr>
          <a:xfrm>
            <a:off x="8610600" y="6356350"/>
            <a:ext cx="2743200" cy="365125"/>
          </a:xfrm>
        </p:spPr>
        <p:txBody>
          <a:bodyPr/>
          <a:lstStyle/>
          <a:p>
            <a:fld id="{73127340-2293-49D2-96F1-6E7BF0C8FD9C}" type="slidenum">
              <a:rPr lang="zh-CN" altLang="en-US" smtClean="0"/>
            </a:fld>
            <a:endParaRPr lang="zh-CN"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showMasterSp="0">
  <p:cSld name="标题和比较">
    <p:spTree>
      <p:nvGrpSpPr>
        <p:cNvPr id="1" name=""/>
        <p:cNvGrpSpPr/>
        <p:nvPr/>
      </p:nvGrpSpPr>
      <p:grpSpPr>
        <a:xfrm>
          <a:off x="0" y="0"/>
          <a:ext cx="0" cy="0"/>
          <a:chOff x="0" y="0"/>
          <a:chExt cx="0" cy="0"/>
        </a:xfrm>
      </p:grpSpPr>
      <p:pic>
        <p:nvPicPr>
          <p:cNvPr id="16" name="图片 15" descr="雪地上&#10;&#10;中度可信度描述已自动生成"/>
          <p:cNvPicPr>
            <a:picLocks noChangeAspect="1"/>
          </p:cNvPicPr>
          <p:nvPr>
            <p:custDataLst>
              <p:tags r:id="rId2"/>
            </p:custDataLst>
          </p:nvPr>
        </p:nvPicPr>
        <p:blipFill rotWithShape="1">
          <a:blip r:embed="rId3">
            <a:alphaModFix amt="40000"/>
            <a:extLst>
              <a:ext uri="{28A0092B-C50C-407E-A947-70E740481C1C}">
                <a14:useLocalDpi xmlns:a14="http://schemas.microsoft.com/office/drawing/2010/main" val="0"/>
              </a:ext>
            </a:extLst>
          </a:blip>
          <a:srcRect l="18252" t="17468" r="8387"/>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15" name="标题"/>
          <p:cNvSpPr txBox="1">
            <a:spLocks noGrp="1"/>
          </p:cNvSpPr>
          <p:nvPr>
            <p:ph type="title" idx="6"/>
            <p:custDataLst>
              <p:tags r:id="rId4"/>
            </p:custDataLst>
          </p:nvPr>
        </p:nvSpPr>
        <p:spPr>
          <a:xfrm>
            <a:off x="6235065" y="1354455"/>
            <a:ext cx="5342255" cy="474980"/>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2000" b="1" i="0" u="none" strike="noStrike" kern="1200" cap="none" spc="0" normalizeH="0" baseline="0" noProof="1" dirty="0">
                <a:solidFill>
                  <a:schemeClr val="tx1"/>
                </a:solidFill>
                <a:latin typeface="+mj-ea"/>
                <a:ea typeface="+mj-ea"/>
                <a:cs typeface="MiSans Heavy" panose="00000A00000000000000" charset="-122"/>
              </a:defRPr>
            </a:lvl1pPr>
          </a:lstStyle>
          <a:p>
            <a:pPr lvl="0"/>
            <a:r>
              <a:rPr dirty="0">
                <a:sym typeface="+mn-ea"/>
              </a:rPr>
              <a:t>单击此处编辑母版标题样式</a:t>
            </a:r>
            <a:endParaRPr dirty="0">
              <a:sym typeface="+mn-ea"/>
            </a:endParaRPr>
          </a:p>
        </p:txBody>
      </p:sp>
      <p:sp>
        <p:nvSpPr>
          <p:cNvPr id="14" name="标题"/>
          <p:cNvSpPr txBox="1">
            <a:spLocks noGrp="1"/>
          </p:cNvSpPr>
          <p:nvPr>
            <p:ph type="title" idx="5"/>
            <p:custDataLst>
              <p:tags r:id="rId5"/>
            </p:custDataLst>
          </p:nvPr>
        </p:nvSpPr>
        <p:spPr>
          <a:xfrm>
            <a:off x="608330" y="1354455"/>
            <a:ext cx="5342255" cy="474980"/>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2000" b="1" i="0" u="none" strike="noStrike" kern="1200" cap="none" spc="0" normalizeH="0" baseline="0" noProof="1" dirty="0">
                <a:solidFill>
                  <a:schemeClr val="tx1"/>
                </a:solidFill>
                <a:latin typeface="+mj-ea"/>
                <a:ea typeface="+mj-ea"/>
                <a:cs typeface="MiSans Heavy" panose="00000A00000000000000" charset="-122"/>
              </a:defRPr>
            </a:lvl1pPr>
          </a:lstStyle>
          <a:p>
            <a:pPr lvl="0"/>
            <a:r>
              <a:rPr dirty="0">
                <a:sym typeface="+mn-ea"/>
              </a:rPr>
              <a:t>单击此处编辑母版标题样式</a:t>
            </a:r>
            <a:endParaRPr dirty="0">
              <a:sym typeface="+mn-ea"/>
            </a:endParaRPr>
          </a:p>
        </p:txBody>
      </p:sp>
      <p:sp>
        <p:nvSpPr>
          <p:cNvPr id="13" name="标题"/>
          <p:cNvSpPr txBox="1">
            <a:spLocks noGrp="1"/>
          </p:cNvSpPr>
          <p:nvPr>
            <p:ph type="title" idx="4"/>
            <p:custDataLst>
              <p:tags r:id="rId6"/>
            </p:custDataLst>
          </p:nvPr>
        </p:nvSpPr>
        <p:spPr>
          <a:xfrm>
            <a:off x="869315" y="523875"/>
            <a:ext cx="10708005" cy="583565"/>
          </a:xfrm>
          <a:prstGeom prst="rect">
            <a:avLst/>
          </a:prstGeom>
          <a:noFill/>
        </p:spPr>
        <p:txBody>
          <a:bodyPr vert="horz" wrap="square" tIns="0" bIns="0" rtlCol="0" anchor="b" anchorCtr="0">
            <a:normAutofit/>
          </a:bodyPr>
          <a:lstStyle>
            <a:lvl1pPr marL="0" marR="0" lvl="0" algn="l" defTabSz="914400" rtl="0" eaLnBrk="1" fontAlgn="auto" latinLnBrk="0" hangingPunct="1">
              <a:lnSpc>
                <a:spcPct val="100000"/>
              </a:lnSpc>
              <a:buClrTx/>
              <a:buSzTx/>
              <a:buFontTx/>
              <a:buNone/>
              <a:defRPr kumimoji="0" lang="zh-CN" altLang="en-US" sz="3200" b="1" i="0" u="none" strike="noStrike" kern="1200" cap="none" spc="300" normalizeH="0" baseline="0" noProof="1" dirty="0">
                <a:ln>
                  <a:noFill/>
                  <a:prstDash val="sysDot"/>
                </a:ln>
                <a:solidFill>
                  <a:schemeClr val="accent1"/>
                </a:solidFill>
                <a:latin typeface="+mj-ea"/>
                <a:ea typeface="+mj-ea"/>
                <a:cs typeface="+mn-cs"/>
                <a:sym typeface="+mn-ea"/>
              </a:defRPr>
            </a:lvl1pPr>
          </a:lstStyle>
          <a:p>
            <a:pPr lvl="0" algn="l">
              <a:buClrTx/>
              <a:buSzTx/>
              <a:buFontTx/>
            </a:pPr>
            <a:r>
              <a:rPr>
                <a:sym typeface="+mn-ea"/>
              </a:rPr>
              <a:t>单击此处编辑母版标题样式</a:t>
            </a:r>
            <a:endParaRPr>
              <a:sym typeface="+mn-ea"/>
            </a:endParaRPr>
          </a:p>
        </p:txBody>
      </p:sp>
      <p:sp>
        <p:nvSpPr>
          <p:cNvPr id="12" name="矩形 11"/>
          <p:cNvSpPr/>
          <p:nvPr>
            <p:custDataLst>
              <p:tags r:id="rId7"/>
            </p:custDataLst>
          </p:nvPr>
        </p:nvSpPr>
        <p:spPr>
          <a:xfrm>
            <a:off x="578485" y="599440"/>
            <a:ext cx="108000" cy="432000"/>
          </a:xfrm>
          <a:prstGeom prst="rect">
            <a:avLst/>
          </a:prstGeom>
          <a:solidFill>
            <a:schemeClr val="accent2"/>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sp>
        <p:nvSpPr>
          <p:cNvPr id="11" name="正文"/>
          <p:cNvSpPr txBox="1">
            <a:spLocks noGrp="1"/>
          </p:cNvSpPr>
          <p:nvPr>
            <p:ph idx="2"/>
            <p:custDataLst>
              <p:tags r:id="rId8"/>
            </p:custDataLst>
          </p:nvPr>
        </p:nvSpPr>
        <p:spPr>
          <a:xfrm>
            <a:off x="6235200" y="1854000"/>
            <a:ext cx="5342400" cy="4395600"/>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mn-cs"/>
                <a:sym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mn-ea"/>
                <a:ea typeface="+mn-ea"/>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mn-ea"/>
                <a:ea typeface="+mn-ea"/>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dirty="0">
                <a:sym typeface="+mn-ea"/>
              </a:rPr>
              <a:t>单击此处编辑母版文本样式</a:t>
            </a:r>
            <a:endParaRPr dirty="0">
              <a:sym typeface="+mn-ea"/>
            </a:endParaRPr>
          </a:p>
          <a:p>
            <a:pPr lvl="1"/>
            <a:r>
              <a:rPr dirty="0" err="1">
                <a:sym typeface="+mn-ea"/>
              </a:rPr>
              <a:t>第二级</a:t>
            </a:r>
            <a:endParaRPr dirty="0">
              <a:sym typeface="+mn-ea"/>
            </a:endParaRPr>
          </a:p>
          <a:p>
            <a:pPr lvl="2"/>
            <a:r>
              <a:rPr dirty="0" err="1">
                <a:sym typeface="+mn-ea"/>
              </a:rPr>
              <a:t>第三级</a:t>
            </a:r>
            <a:endParaRPr dirty="0">
              <a:sym typeface="+mn-ea"/>
            </a:endParaRPr>
          </a:p>
          <a:p>
            <a:pPr lvl="3"/>
            <a:r>
              <a:rPr dirty="0" err="1">
                <a:sym typeface="+mn-ea"/>
              </a:rPr>
              <a:t>第四级</a:t>
            </a:r>
            <a:endParaRPr dirty="0">
              <a:sym typeface="+mn-ea"/>
            </a:endParaRPr>
          </a:p>
          <a:p>
            <a:pPr lvl="4"/>
            <a:r>
              <a:rPr dirty="0" err="1">
                <a:sym typeface="+mn-ea"/>
              </a:rPr>
              <a:t>第五级</a:t>
            </a:r>
            <a:endParaRPr dirty="0">
              <a:sym typeface="+mn-ea"/>
            </a:endParaRPr>
          </a:p>
        </p:txBody>
      </p:sp>
      <p:sp>
        <p:nvSpPr>
          <p:cNvPr id="10" name="正文"/>
          <p:cNvSpPr txBox="1">
            <a:spLocks noGrp="1"/>
          </p:cNvSpPr>
          <p:nvPr>
            <p:ph idx="1"/>
            <p:custDataLst>
              <p:tags r:id="rId9"/>
            </p:custDataLst>
          </p:nvPr>
        </p:nvSpPr>
        <p:spPr>
          <a:xfrm>
            <a:off x="608400" y="1854000"/>
            <a:ext cx="5342400" cy="4395600"/>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mn-cs"/>
                <a:sym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mn-ea"/>
                <a:ea typeface="+mn-ea"/>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mn-ea"/>
                <a:ea typeface="+mn-ea"/>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dirty="0">
                <a:sym typeface="+mn-ea"/>
              </a:rPr>
              <a:t>单击此处编辑母版文本样式</a:t>
            </a:r>
            <a:endParaRPr dirty="0">
              <a:sym typeface="+mn-ea"/>
            </a:endParaRPr>
          </a:p>
          <a:p>
            <a:pPr lvl="1"/>
            <a:r>
              <a:rPr dirty="0" err="1">
                <a:sym typeface="+mn-ea"/>
              </a:rPr>
              <a:t>第二级</a:t>
            </a:r>
            <a:endParaRPr dirty="0">
              <a:sym typeface="+mn-ea"/>
            </a:endParaRPr>
          </a:p>
          <a:p>
            <a:pPr lvl="2"/>
            <a:r>
              <a:rPr dirty="0" err="1">
                <a:sym typeface="+mn-ea"/>
              </a:rPr>
              <a:t>第三级</a:t>
            </a:r>
            <a:endParaRPr dirty="0">
              <a:sym typeface="+mn-ea"/>
            </a:endParaRPr>
          </a:p>
          <a:p>
            <a:pPr lvl="3"/>
            <a:r>
              <a:rPr dirty="0" err="1">
                <a:sym typeface="+mn-ea"/>
              </a:rPr>
              <a:t>第四级</a:t>
            </a:r>
            <a:endParaRPr dirty="0">
              <a:sym typeface="+mn-ea"/>
            </a:endParaRPr>
          </a:p>
          <a:p>
            <a:pPr lvl="4"/>
            <a:r>
              <a:rPr dirty="0" err="1">
                <a:sym typeface="+mn-ea"/>
              </a:rPr>
              <a:t>第五级</a:t>
            </a:r>
            <a:endParaRPr dirty="0">
              <a:sym typeface="+mn-ea"/>
            </a:endParaRPr>
          </a:p>
        </p:txBody>
      </p:sp>
      <p:sp>
        <p:nvSpPr>
          <p:cNvPr id="7" name="日期占位符 6"/>
          <p:cNvSpPr>
            <a:spLocks noGrp="1"/>
          </p:cNvSpPr>
          <p:nvPr>
            <p:ph type="dt" sz="half" idx="10"/>
            <p:custDataLst>
              <p:tags r:id="rId10"/>
            </p:custDataLst>
          </p:nvPr>
        </p:nvSpPr>
        <p:spPr>
          <a:xfrm>
            <a:off x="838200" y="6356350"/>
            <a:ext cx="2743200" cy="365125"/>
          </a:xfrm>
        </p:spPr>
        <p:txBody>
          <a:bodyPr/>
          <a:lstStyle/>
          <a:p>
            <a:fld id="{AC1B7B3F-A56B-4310-A966-BD55D80449F1}" type="datetimeFigureOut">
              <a:rPr lang="zh-CN" altLang="en-US" smtClean="0"/>
            </a:fld>
            <a:endParaRPr lang="zh-CN" altLang="en-US"/>
          </a:p>
        </p:txBody>
      </p:sp>
      <p:sp>
        <p:nvSpPr>
          <p:cNvPr id="8" name="页脚占位符 7"/>
          <p:cNvSpPr>
            <a:spLocks noGrp="1"/>
          </p:cNvSpPr>
          <p:nvPr>
            <p:ph type="ftr" sz="quarter" idx="11"/>
            <p:custDataLst>
              <p:tags r:id="rId11"/>
            </p:custDataLst>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custDataLst>
              <p:tags r:id="rId12"/>
            </p:custDataLst>
          </p:nvPr>
        </p:nvSpPr>
        <p:spPr>
          <a:xfrm>
            <a:off x="8610600" y="6356350"/>
            <a:ext cx="2743200" cy="365125"/>
          </a:xfrm>
        </p:spPr>
        <p:txBody>
          <a:bodyPr/>
          <a:lstStyle/>
          <a:p>
            <a:fld id="{73127340-2293-49D2-96F1-6E7BF0C8FD9C}" type="slidenum">
              <a:rPr lang="zh-CN" altLang="en-US" smtClean="0"/>
            </a:fld>
            <a:endParaRPr lang="zh-CN" alt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pic>
        <p:nvPicPr>
          <p:cNvPr id="7" name="图片 6" descr="雪地上&#10;&#10;中度可信度描述已自动生成"/>
          <p:cNvPicPr>
            <a:picLocks noChangeAspect="1"/>
          </p:cNvPicPr>
          <p:nvPr>
            <p:custDataLst>
              <p:tags r:id="rId2"/>
            </p:custDataLst>
          </p:nvPr>
        </p:nvPicPr>
        <p:blipFill rotWithShape="1">
          <a:blip r:embed="rId3">
            <a:alphaModFix amt="40000"/>
            <a:extLst>
              <a:ext uri="{28A0092B-C50C-407E-A947-70E740481C1C}">
                <a14:useLocalDpi xmlns:a14="http://schemas.microsoft.com/office/drawing/2010/main" val="0"/>
              </a:ext>
            </a:extLst>
          </a:blip>
          <a:srcRect l="18252" t="17468" r="8387"/>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6" name="标题"/>
          <p:cNvSpPr txBox="1">
            <a:spLocks noGrp="1"/>
          </p:cNvSpPr>
          <p:nvPr>
            <p:ph type="title" idx="2"/>
            <p:custDataLst>
              <p:tags r:id="rId4"/>
            </p:custDataLst>
          </p:nvPr>
        </p:nvSpPr>
        <p:spPr>
          <a:xfrm>
            <a:off x="869315" y="523875"/>
            <a:ext cx="10708005" cy="583565"/>
          </a:xfrm>
          <a:prstGeom prst="rect">
            <a:avLst/>
          </a:prstGeom>
          <a:noFill/>
        </p:spPr>
        <p:txBody>
          <a:bodyPr vert="horz" wrap="square" tIns="0" bIns="0" rtlCol="0" anchor="b" anchorCtr="0">
            <a:normAutofit/>
          </a:bodyPr>
          <a:lstStyle>
            <a:lvl1pPr marL="0" marR="0" lvl="0" algn="l" defTabSz="914400" rtl="0" eaLnBrk="1" fontAlgn="auto" latinLnBrk="0" hangingPunct="1">
              <a:lnSpc>
                <a:spcPct val="100000"/>
              </a:lnSpc>
              <a:buClrTx/>
              <a:buSzTx/>
              <a:buFontTx/>
              <a:buNone/>
              <a:defRPr kumimoji="0" lang="zh-CN" altLang="en-US" sz="3200" b="1" i="0" u="none" strike="noStrike" kern="1200" cap="none" spc="300" normalizeH="0" baseline="0" noProof="1" dirty="0">
                <a:ln>
                  <a:noFill/>
                  <a:prstDash val="sysDot"/>
                </a:ln>
                <a:solidFill>
                  <a:schemeClr val="accent1"/>
                </a:solidFill>
                <a:latin typeface="+mj-ea"/>
                <a:ea typeface="+mj-ea"/>
                <a:cs typeface="+mn-cs"/>
                <a:sym typeface="+mn-ea"/>
              </a:defRPr>
            </a:lvl1pPr>
          </a:lstStyle>
          <a:p>
            <a:pPr lvl="0" algn="l">
              <a:buClrTx/>
              <a:buSzTx/>
              <a:buFontTx/>
            </a:pPr>
            <a:r>
              <a:rPr dirty="0">
                <a:sym typeface="+mn-ea"/>
              </a:rPr>
              <a:t>单击此处编辑母版标题样式</a:t>
            </a:r>
            <a:endParaRPr dirty="0">
              <a:sym typeface="+mn-ea"/>
            </a:endParaRPr>
          </a:p>
        </p:txBody>
      </p:sp>
      <p:sp>
        <p:nvSpPr>
          <p:cNvPr id="8" name="矩形 7"/>
          <p:cNvSpPr/>
          <p:nvPr>
            <p:custDataLst>
              <p:tags r:id="rId5"/>
            </p:custDataLst>
          </p:nvPr>
        </p:nvSpPr>
        <p:spPr>
          <a:xfrm>
            <a:off x="578485" y="599440"/>
            <a:ext cx="108000" cy="432000"/>
          </a:xfrm>
          <a:prstGeom prst="rect">
            <a:avLst/>
          </a:prstGeom>
          <a:solidFill>
            <a:schemeClr val="accent2"/>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sp>
        <p:nvSpPr>
          <p:cNvPr id="3" name="日期占位符 2"/>
          <p:cNvSpPr>
            <a:spLocks noGrp="1"/>
          </p:cNvSpPr>
          <p:nvPr>
            <p:ph type="dt" sz="half" idx="10"/>
            <p:custDataLst>
              <p:tags r:id="rId6"/>
            </p:custDataLst>
          </p:nvPr>
        </p:nvSpPr>
        <p:spPr>
          <a:xfrm>
            <a:off x="838200" y="6356350"/>
            <a:ext cx="2743200" cy="365125"/>
          </a:xfrm>
        </p:spPr>
        <p:txBody>
          <a:bodyPr/>
          <a:lstStyle/>
          <a:p>
            <a:fld id="{AC1B7B3F-A56B-4310-A966-BD55D80449F1}"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custDataLst>
              <p:tags r:id="rId8"/>
            </p:custDataLst>
          </p:nvPr>
        </p:nvSpPr>
        <p:spPr>
          <a:xfrm>
            <a:off x="8610600" y="6356350"/>
            <a:ext cx="2743200" cy="365125"/>
          </a:xfrm>
        </p:spPr>
        <p:txBody>
          <a:bodyPr/>
          <a:lstStyle/>
          <a:p>
            <a:fld id="{73127340-2293-49D2-96F1-6E7BF0C8FD9C}" type="slidenum">
              <a:rPr lang="zh-CN" altLang="en-US" smtClean="0"/>
            </a:fld>
            <a:endParaRPr lang="zh-CN" alt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pic>
        <p:nvPicPr>
          <p:cNvPr id="8" name="图片 7" descr="雪地上&#10;&#10;中度可信度描述已自动生成"/>
          <p:cNvPicPr>
            <a:picLocks noChangeAspect="1"/>
          </p:cNvPicPr>
          <p:nvPr>
            <p:custDataLst>
              <p:tags r:id="rId2"/>
            </p:custDataLst>
          </p:nvPr>
        </p:nvPicPr>
        <p:blipFill rotWithShape="1">
          <a:blip r:embed="rId3">
            <a:alphaModFix amt="40000"/>
            <a:extLst>
              <a:ext uri="{28A0092B-C50C-407E-A947-70E740481C1C}">
                <a14:useLocalDpi xmlns:a14="http://schemas.microsoft.com/office/drawing/2010/main" val="0"/>
              </a:ext>
            </a:extLst>
          </a:blip>
          <a:srcRect l="18252" t="17468" r="8387"/>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2" name="日期占位符 1"/>
          <p:cNvSpPr>
            <a:spLocks noGrp="1"/>
          </p:cNvSpPr>
          <p:nvPr>
            <p:ph type="dt" sz="half" idx="10"/>
            <p:custDataLst>
              <p:tags r:id="rId4"/>
            </p:custDataLst>
          </p:nvPr>
        </p:nvSpPr>
        <p:spPr/>
        <p:txBody>
          <a:bodyPr/>
          <a:lstStyle/>
          <a:p>
            <a:fld id="{AC1B7B3F-A56B-4310-A966-BD55D80449F1}" type="datetimeFigureOut">
              <a:rPr lang="zh-CN" altLang="en-US" smtClean="0"/>
            </a:fld>
            <a:endParaRPr lang="zh-CN" altLang="en-US"/>
          </a:p>
        </p:txBody>
      </p:sp>
      <p:sp>
        <p:nvSpPr>
          <p:cNvPr id="3" name="页脚占位符 2"/>
          <p:cNvSpPr>
            <a:spLocks noGrp="1"/>
          </p:cNvSpPr>
          <p:nvPr>
            <p:ph type="ftr" sz="quarter" idx="11"/>
            <p:custDataLst>
              <p:tags r:id="rId5"/>
            </p:custDataLst>
          </p:nvPr>
        </p:nvSpPr>
        <p:spPr/>
        <p:txBody>
          <a:bodyPr/>
          <a:lstStyle/>
          <a:p>
            <a:endParaRPr lang="zh-CN" altLang="en-US"/>
          </a:p>
        </p:txBody>
      </p:sp>
      <p:sp>
        <p:nvSpPr>
          <p:cNvPr id="4" name="灯片编号占位符 3"/>
          <p:cNvSpPr>
            <a:spLocks noGrp="1"/>
          </p:cNvSpPr>
          <p:nvPr>
            <p:ph type="sldNum" sz="quarter" idx="12"/>
            <p:custDataLst>
              <p:tags r:id="rId6"/>
            </p:custDataLst>
          </p:nvPr>
        </p:nvSpPr>
        <p:spPr/>
        <p:txBody>
          <a:bodyPr/>
          <a:lstStyle/>
          <a:p>
            <a:fld id="{73127340-2293-49D2-96F1-6E7BF0C8FD9C}" type="slidenum">
              <a:rPr lang="zh-CN" altLang="en-US" smtClean="0"/>
            </a:fld>
            <a:endParaRPr lang="zh-CN" alt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showMasterSp="0">
  <p:cSld name="仅内容">
    <p:spTree>
      <p:nvGrpSpPr>
        <p:cNvPr id="1" name=""/>
        <p:cNvGrpSpPr/>
        <p:nvPr/>
      </p:nvGrpSpPr>
      <p:grpSpPr>
        <a:xfrm>
          <a:off x="0" y="0"/>
          <a:ext cx="0" cy="0"/>
          <a:chOff x="0" y="0"/>
          <a:chExt cx="0" cy="0"/>
        </a:xfrm>
      </p:grpSpPr>
      <p:pic>
        <p:nvPicPr>
          <p:cNvPr id="8" name="图片 7" descr="雪地上&#10;&#10;中度可信度描述已自动生成"/>
          <p:cNvPicPr>
            <a:picLocks noChangeAspect="1"/>
          </p:cNvPicPr>
          <p:nvPr>
            <p:custDataLst>
              <p:tags r:id="rId2"/>
            </p:custDataLst>
          </p:nvPr>
        </p:nvPicPr>
        <p:blipFill rotWithShape="1">
          <a:blip r:embed="rId3">
            <a:alphaModFix amt="40000"/>
            <a:extLst>
              <a:ext uri="{28A0092B-C50C-407E-A947-70E740481C1C}">
                <a14:useLocalDpi xmlns:a14="http://schemas.microsoft.com/office/drawing/2010/main" val="0"/>
              </a:ext>
            </a:extLst>
          </a:blip>
          <a:srcRect l="18252" t="17468" r="8387"/>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7" name="正文"/>
          <p:cNvSpPr txBox="1">
            <a:spLocks noGrp="1"/>
          </p:cNvSpPr>
          <p:nvPr>
            <p:ph idx="1"/>
            <p:custDataLst>
              <p:tags r:id="rId4"/>
            </p:custDataLst>
          </p:nvPr>
        </p:nvSpPr>
        <p:spPr>
          <a:xfrm>
            <a:off x="608330" y="608330"/>
            <a:ext cx="10968990" cy="5648325"/>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mn-cs"/>
                <a:sym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mn-ea"/>
                <a:ea typeface="+mn-ea"/>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mn-ea"/>
                <a:ea typeface="+mn-ea"/>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dirty="0">
                <a:sym typeface="+mn-ea"/>
              </a:rPr>
              <a:t>单击此处编辑母版文本样式</a:t>
            </a:r>
            <a:endParaRPr dirty="0">
              <a:sym typeface="+mn-ea"/>
            </a:endParaRPr>
          </a:p>
          <a:p>
            <a:pPr lvl="1"/>
            <a:r>
              <a:rPr dirty="0" err="1">
                <a:sym typeface="+mn-ea"/>
              </a:rPr>
              <a:t>第二级</a:t>
            </a:r>
            <a:endParaRPr dirty="0">
              <a:sym typeface="+mn-ea"/>
            </a:endParaRPr>
          </a:p>
          <a:p>
            <a:pPr lvl="2"/>
            <a:r>
              <a:rPr dirty="0" err="1">
                <a:sym typeface="+mn-ea"/>
              </a:rPr>
              <a:t>第三级</a:t>
            </a:r>
            <a:endParaRPr dirty="0">
              <a:sym typeface="+mn-ea"/>
            </a:endParaRPr>
          </a:p>
          <a:p>
            <a:pPr lvl="3"/>
            <a:r>
              <a:rPr dirty="0" err="1">
                <a:sym typeface="+mn-ea"/>
              </a:rPr>
              <a:t>第四级</a:t>
            </a:r>
            <a:endParaRPr dirty="0">
              <a:sym typeface="+mn-ea"/>
            </a:endParaRPr>
          </a:p>
          <a:p>
            <a:pPr lvl="4"/>
            <a:r>
              <a:rPr dirty="0" err="1">
                <a:sym typeface="+mn-ea"/>
              </a:rPr>
              <a:t>第五级</a:t>
            </a:r>
            <a:endParaRPr dirty="0">
              <a:sym typeface="+mn-ea"/>
            </a:endParaRPr>
          </a:p>
        </p:txBody>
      </p:sp>
      <p:sp>
        <p:nvSpPr>
          <p:cNvPr id="4" name="日期占位符 3"/>
          <p:cNvSpPr>
            <a:spLocks noGrp="1"/>
          </p:cNvSpPr>
          <p:nvPr>
            <p:ph type="dt" sz="half" idx="10"/>
            <p:custDataLst>
              <p:tags r:id="rId5"/>
            </p:custDataLst>
          </p:nvPr>
        </p:nvSpPr>
        <p:spPr>
          <a:xfrm>
            <a:off x="838200" y="6356350"/>
            <a:ext cx="2743200" cy="365125"/>
          </a:xfrm>
        </p:spPr>
        <p:txBody>
          <a:bodyPr/>
          <a:lstStyle/>
          <a:p>
            <a:fld id="{AC1B7B3F-A56B-4310-A966-BD55D80449F1}" type="datetimeFigureOut">
              <a:rPr lang="zh-CN" altLang="en-US" smtClean="0"/>
            </a:fld>
            <a:endParaRPr lang="zh-CN" altLang="en-US"/>
          </a:p>
        </p:txBody>
      </p:sp>
      <p:sp>
        <p:nvSpPr>
          <p:cNvPr id="5" name="页脚占位符 4"/>
          <p:cNvSpPr>
            <a:spLocks noGrp="1"/>
          </p:cNvSpPr>
          <p:nvPr>
            <p:ph type="ftr" sz="quarter" idx="11"/>
            <p:custDataLst>
              <p:tags r:id="rId6"/>
            </p:custDataLst>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custDataLst>
              <p:tags r:id="rId7"/>
            </p:custDataLst>
          </p:nvPr>
        </p:nvSpPr>
        <p:spPr>
          <a:xfrm>
            <a:off x="8610600" y="6356350"/>
            <a:ext cx="2743200" cy="365125"/>
          </a:xfrm>
        </p:spPr>
        <p:txBody>
          <a:bodyPr/>
          <a:lstStyle/>
          <a:p>
            <a:fld id="{73127340-2293-49D2-96F1-6E7BF0C8FD9C}" type="slidenum">
              <a:rPr lang="zh-CN" altLang="en-US" smtClean="0"/>
            </a:fld>
            <a:endParaRPr lang="zh-CN" alt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showMasterSp="0">
  <p:cSld name="标题和副标题">
    <p:spTree>
      <p:nvGrpSpPr>
        <p:cNvPr id="1" name=""/>
        <p:cNvGrpSpPr/>
        <p:nvPr/>
      </p:nvGrpSpPr>
      <p:grpSpPr>
        <a:xfrm>
          <a:off x="0" y="0"/>
          <a:ext cx="0" cy="0"/>
          <a:chOff x="0" y="0"/>
          <a:chExt cx="0" cy="0"/>
        </a:xfrm>
      </p:grpSpPr>
      <p:pic>
        <p:nvPicPr>
          <p:cNvPr id="9" name="图片 8" descr="雪地上&#10;&#10;中度可信度描述已自动生成"/>
          <p:cNvPicPr>
            <a:picLocks noChangeAspect="1"/>
          </p:cNvPicPr>
          <p:nvPr>
            <p:custDataLst>
              <p:tags r:id="rId2"/>
            </p:custDataLst>
          </p:nvPr>
        </p:nvPicPr>
        <p:blipFill rotWithShape="1">
          <a:blip r:embed="rId3">
            <a:alphaModFix amt="40000"/>
            <a:extLst>
              <a:ext uri="{28A0092B-C50C-407E-A947-70E740481C1C}">
                <a14:useLocalDpi xmlns:a14="http://schemas.microsoft.com/office/drawing/2010/main" val="0"/>
              </a:ext>
            </a:extLst>
          </a:blip>
          <a:srcRect l="18252" t="17468" r="8387"/>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7" name="副标题"/>
          <p:cNvSpPr txBox="1">
            <a:spLocks noGrp="1"/>
          </p:cNvSpPr>
          <p:nvPr>
            <p:ph type="body" idx="3" hasCustomPrompt="1"/>
            <p:custDataLst>
              <p:tags r:id="rId4"/>
            </p:custDataLst>
          </p:nvPr>
        </p:nvSpPr>
        <p:spPr>
          <a:xfrm>
            <a:off x="869315" y="1195705"/>
            <a:ext cx="10707370" cy="425450"/>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2000" b="1" i="0" u="none" strike="noStrike" kern="1200" cap="none" spc="300" normalizeH="0" baseline="0" noProof="1" dirty="0">
                <a:solidFill>
                  <a:schemeClr val="tx1">
                    <a:lumMod val="75000"/>
                    <a:lumOff val="25000"/>
                  </a:schemeClr>
                </a:solidFill>
                <a:latin typeface="+mj-ea"/>
                <a:ea typeface="+mj-ea"/>
                <a:cs typeface="MiSans Heavy" panose="00000A00000000000000" charset="-122"/>
              </a:defRPr>
            </a:lvl1pPr>
          </a:lstStyle>
          <a:p>
            <a:pPr lvl="0" algn="l"/>
            <a:r>
              <a:rPr dirty="0">
                <a:sym typeface="+mn-ea"/>
              </a:rPr>
              <a:t>单击此处编辑母版副标题样式</a:t>
            </a:r>
            <a:endParaRPr dirty="0">
              <a:sym typeface="+mn-ea"/>
            </a:endParaRPr>
          </a:p>
        </p:txBody>
      </p:sp>
      <p:sp>
        <p:nvSpPr>
          <p:cNvPr id="6" name="标题"/>
          <p:cNvSpPr txBox="1">
            <a:spLocks noGrp="1"/>
          </p:cNvSpPr>
          <p:nvPr>
            <p:ph type="title" idx="2"/>
            <p:custDataLst>
              <p:tags r:id="rId5"/>
            </p:custDataLst>
          </p:nvPr>
        </p:nvSpPr>
        <p:spPr>
          <a:xfrm>
            <a:off x="869315" y="523875"/>
            <a:ext cx="10708005" cy="583565"/>
          </a:xfrm>
          <a:prstGeom prst="rect">
            <a:avLst/>
          </a:prstGeom>
          <a:noFill/>
        </p:spPr>
        <p:txBody>
          <a:bodyPr vert="horz" wrap="square" tIns="0" bIns="0" rtlCol="0" anchor="b" anchorCtr="0">
            <a:normAutofit/>
          </a:bodyPr>
          <a:lstStyle>
            <a:lvl1pPr marL="0" marR="0" lvl="0" algn="l" defTabSz="914400" rtl="0" eaLnBrk="1" fontAlgn="auto" latinLnBrk="0" hangingPunct="1">
              <a:lnSpc>
                <a:spcPct val="100000"/>
              </a:lnSpc>
              <a:buClrTx/>
              <a:buSzTx/>
              <a:buFontTx/>
              <a:buNone/>
              <a:defRPr kumimoji="0" lang="zh-CN" altLang="en-US" sz="3200" b="1" i="0" u="none" strike="noStrike" kern="1200" cap="none" spc="300" normalizeH="0" baseline="0" noProof="1" dirty="0">
                <a:ln>
                  <a:noFill/>
                  <a:prstDash val="sysDot"/>
                </a:ln>
                <a:solidFill>
                  <a:schemeClr val="accent1"/>
                </a:solidFill>
                <a:latin typeface="+mj-ea"/>
                <a:ea typeface="+mj-ea"/>
                <a:cs typeface="+mn-cs"/>
                <a:sym typeface="+mn-ea"/>
              </a:defRPr>
            </a:lvl1pPr>
          </a:lstStyle>
          <a:p>
            <a:pPr lvl="0" algn="l">
              <a:buClrTx/>
              <a:buSzTx/>
              <a:buFontTx/>
            </a:pPr>
            <a:r>
              <a:rPr dirty="0">
                <a:sym typeface="+mn-ea"/>
              </a:rPr>
              <a:t>单击此处编辑母版标题样式</a:t>
            </a:r>
            <a:endParaRPr dirty="0">
              <a:sym typeface="+mn-ea"/>
            </a:endParaRPr>
          </a:p>
        </p:txBody>
      </p:sp>
      <p:sp>
        <p:nvSpPr>
          <p:cNvPr id="8" name="矩形 7"/>
          <p:cNvSpPr/>
          <p:nvPr>
            <p:custDataLst>
              <p:tags r:id="rId6"/>
            </p:custDataLst>
          </p:nvPr>
        </p:nvSpPr>
        <p:spPr>
          <a:xfrm>
            <a:off x="578485" y="599440"/>
            <a:ext cx="108000" cy="432000"/>
          </a:xfrm>
          <a:prstGeom prst="rect">
            <a:avLst/>
          </a:prstGeom>
          <a:solidFill>
            <a:schemeClr val="accent2"/>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sp>
        <p:nvSpPr>
          <p:cNvPr id="3" name="日期占位符 2"/>
          <p:cNvSpPr>
            <a:spLocks noGrp="1"/>
          </p:cNvSpPr>
          <p:nvPr>
            <p:ph type="dt" sz="half" idx="10"/>
            <p:custDataLst>
              <p:tags r:id="rId7"/>
            </p:custDataLst>
          </p:nvPr>
        </p:nvSpPr>
        <p:spPr>
          <a:xfrm>
            <a:off x="838200" y="6356350"/>
            <a:ext cx="2743200" cy="365125"/>
          </a:xfrm>
        </p:spPr>
        <p:txBody>
          <a:bodyPr/>
          <a:lstStyle/>
          <a:p>
            <a:fld id="{AC1B7B3F-A56B-4310-A966-BD55D80449F1}"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custDataLst>
              <p:tags r:id="rId9"/>
            </p:custDataLst>
          </p:nvPr>
        </p:nvSpPr>
        <p:spPr>
          <a:xfrm>
            <a:off x="8610600" y="6356350"/>
            <a:ext cx="2743200" cy="365125"/>
          </a:xfrm>
        </p:spPr>
        <p:txBody>
          <a:bodyPr/>
          <a:lstStyle/>
          <a:p>
            <a:fld id="{73127340-2293-49D2-96F1-6E7BF0C8FD9C}" type="slidenum">
              <a:rPr lang="zh-CN" altLang="en-US" smtClean="0"/>
            </a:fld>
            <a:endParaRPr lang="zh-CN" alt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showMasterSp="0">
  <p:cSld name="末尾幻灯片">
    <p:spTree>
      <p:nvGrpSpPr>
        <p:cNvPr id="1" name=""/>
        <p:cNvGrpSpPr/>
        <p:nvPr/>
      </p:nvGrpSpPr>
      <p:grpSpPr>
        <a:xfrm>
          <a:off x="0" y="0"/>
          <a:ext cx="0" cy="0"/>
          <a:chOff x="0" y="0"/>
          <a:chExt cx="0" cy="0"/>
        </a:xfrm>
      </p:grpSpPr>
      <p:pic>
        <p:nvPicPr>
          <p:cNvPr id="15" name="VCG41N1410470348" descr="雪地上&#10;&#10;中度可信度描述已自动生成"/>
          <p:cNvPicPr>
            <a:picLocks noChangeAspect="1"/>
          </p:cNvPicPr>
          <p:nvPr>
            <p:custDataLst>
              <p:tags r:id="rId2"/>
            </p:custDataLst>
          </p:nvPr>
        </p:nvPicPr>
        <p:blipFill rotWithShape="1">
          <a:blip r:embed="rId3">
            <a:extLst>
              <a:ext uri="{28A0092B-C50C-407E-A947-70E740481C1C}">
                <a14:useLocalDpi xmlns:a14="http://schemas.microsoft.com/office/drawing/2010/main" val="0"/>
              </a:ext>
            </a:extLst>
          </a:blip>
          <a:srcRect l="2725" r="8387"/>
          <a:stretch>
            <a:fillRect/>
          </a:stretch>
        </p:blipFill>
        <p:spPr>
          <a:xfrm>
            <a:off x="0" y="0"/>
            <a:ext cx="12192000" cy="6858000"/>
          </a:xfrm>
          <a:prstGeom prst="rect">
            <a:avLst/>
          </a:prstGeom>
        </p:spPr>
      </p:pic>
      <p:cxnSp>
        <p:nvCxnSpPr>
          <p:cNvPr id="12" name="直接连接符 11"/>
          <p:cNvCxnSpPr/>
          <p:nvPr>
            <p:custDataLst>
              <p:tags r:id="rId4"/>
            </p:custDataLst>
          </p:nvPr>
        </p:nvCxnSpPr>
        <p:spPr>
          <a:xfrm>
            <a:off x="1850886" y="1096111"/>
            <a:ext cx="0" cy="161365"/>
          </a:xfrm>
          <a:prstGeom prst="line">
            <a:avLst/>
          </a:prstGeom>
          <a:ln>
            <a:solidFill>
              <a:schemeClr val="lt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custDataLst>
              <p:tags r:id="rId5"/>
            </p:custDataLst>
          </p:nvPr>
        </p:nvCxnSpPr>
        <p:spPr>
          <a:xfrm>
            <a:off x="1850886" y="1131036"/>
            <a:ext cx="0" cy="161365"/>
          </a:xfrm>
          <a:prstGeom prst="line">
            <a:avLst/>
          </a:prstGeom>
          <a:ln>
            <a:solidFill>
              <a:schemeClr val="lt1"/>
            </a:solidFill>
          </a:ln>
        </p:spPr>
        <p:style>
          <a:lnRef idx="1">
            <a:schemeClr val="accent1"/>
          </a:lnRef>
          <a:fillRef idx="0">
            <a:schemeClr val="accent1"/>
          </a:fillRef>
          <a:effectRef idx="0">
            <a:schemeClr val="accent1"/>
          </a:effectRef>
          <a:fontRef idx="minor">
            <a:schemeClr val="tx1"/>
          </a:fontRef>
        </p:style>
      </p:cxnSp>
      <p:sp>
        <p:nvSpPr>
          <p:cNvPr id="8" name="标题"/>
          <p:cNvSpPr txBox="1">
            <a:spLocks noGrp="1"/>
          </p:cNvSpPr>
          <p:nvPr>
            <p:ph type="title" idx="2" hasCustomPrompt="1"/>
            <p:custDataLst>
              <p:tags r:id="rId6"/>
            </p:custDataLst>
          </p:nvPr>
        </p:nvSpPr>
        <p:spPr>
          <a:xfrm>
            <a:off x="904875" y="1714500"/>
            <a:ext cx="7571105" cy="1934210"/>
          </a:xfrm>
          <a:prstGeom prst="rect">
            <a:avLst/>
          </a:prstGeom>
          <a:noFill/>
        </p:spPr>
        <p:txBody>
          <a:bodyPr vert="horz" wrap="square" lIns="0" tIns="0" rIns="0" bIns="0" rtlCol="0" anchor="ctr" anchorCtr="0">
            <a:normAutofit/>
          </a:bodyPr>
          <a:lstStyle>
            <a:lvl1pPr marL="0" marR="0" lvl="0" algn="l" defTabSz="914400" rtl="0" eaLnBrk="1" fontAlgn="auto" latinLnBrk="0" hangingPunct="1">
              <a:lnSpc>
                <a:spcPct val="100000"/>
              </a:lnSpc>
              <a:buClrTx/>
              <a:buSzTx/>
              <a:buFontTx/>
              <a:buNone/>
              <a:defRPr kumimoji="0" lang="zh-CN" altLang="en-US" sz="6000" b="1" i="0" u="none" strike="noStrike" kern="1200" cap="none" spc="0" normalizeH="0" baseline="0" noProof="1" dirty="0">
                <a:solidFill>
                  <a:schemeClr val="tx1">
                    <a:lumMod val="75000"/>
                    <a:lumOff val="25000"/>
                  </a:schemeClr>
                </a:solidFill>
                <a:latin typeface="+mj-ea"/>
                <a:ea typeface="+mj-ea"/>
                <a:cs typeface="MiSans Heavy" panose="00000A00000000000000" charset="-122"/>
                <a:sym typeface="+mn-ea"/>
              </a:defRPr>
            </a:lvl1pPr>
          </a:lstStyle>
          <a:p>
            <a:pPr lvl="0" algn="l">
              <a:buClrTx/>
              <a:buSzTx/>
              <a:buFontTx/>
            </a:pPr>
            <a:r>
              <a:rPr dirty="0">
                <a:sym typeface="+mn-ea"/>
              </a:rPr>
              <a:t>单击此处编辑标题</a:t>
            </a:r>
            <a:endParaRPr dirty="0">
              <a:sym typeface="+mn-ea"/>
            </a:endParaRPr>
          </a:p>
        </p:txBody>
      </p:sp>
      <p:sp>
        <p:nvSpPr>
          <p:cNvPr id="7" name="署名"/>
          <p:cNvSpPr txBox="1">
            <a:spLocks noGrp="1"/>
          </p:cNvSpPr>
          <p:nvPr>
            <p:ph type="body" idx="1" hasCustomPrompt="1"/>
            <p:custDataLst>
              <p:tags r:id="rId7"/>
            </p:custDataLst>
          </p:nvPr>
        </p:nvSpPr>
        <p:spPr>
          <a:xfrm>
            <a:off x="904875" y="3999865"/>
            <a:ext cx="2019300" cy="483870"/>
          </a:xfrm>
          <a:prstGeom prst="roundRect">
            <a:avLst>
              <a:gd name="adj" fmla="val 50000"/>
            </a:avLst>
          </a:prstGeom>
          <a:solidFill>
            <a:schemeClr val="accent1"/>
          </a:solidFill>
          <a:effectLst/>
        </p:spPr>
        <p:txBody>
          <a:bodyPr vert="horz" wrap="square" lIns="0" tIns="0" rIns="0" bIns="0" rtlCol="0" anchor="ctr" anchorCtr="0">
            <a:normAutofit/>
          </a:bodyPr>
          <a:lstStyle>
            <a:lvl1pPr marL="0" marR="0" lvl="0" algn="ctr" defTabSz="914400" rtl="0" eaLnBrk="1" fontAlgn="auto" latinLnBrk="0" hangingPunct="1">
              <a:lnSpc>
                <a:spcPct val="100000"/>
              </a:lnSpc>
              <a:buClrTx/>
              <a:buSzTx/>
              <a:buFontTx/>
              <a:buNone/>
              <a:defRPr kumimoji="0" lang="zh-CN" altLang="en-US" sz="1400" b="1" i="0" u="none" strike="noStrike" kern="1200" cap="none" spc="0" normalizeH="0" baseline="0" noProof="1" dirty="0">
                <a:solidFill>
                  <a:schemeClr val="lt1">
                    <a:lumMod val="100000"/>
                  </a:schemeClr>
                </a:solidFill>
                <a:latin typeface="+mj-ea"/>
                <a:ea typeface="+mj-ea"/>
                <a:cs typeface="MiSans Heavy" panose="00000A00000000000000" charset="-122"/>
                <a:sym typeface="+mn-ea"/>
              </a:defRPr>
            </a:lvl1pPr>
          </a:lstStyle>
          <a:p>
            <a:pPr lvl="0" algn="ctr">
              <a:buClrTx/>
              <a:buSzTx/>
              <a:buFontTx/>
            </a:pPr>
            <a:r>
              <a:rPr dirty="0">
                <a:sym typeface="+mn-ea"/>
              </a:rPr>
              <a:t>单击此处编辑文本</a:t>
            </a:r>
            <a:endParaRPr dirty="0">
              <a:sym typeface="+mn-ea"/>
            </a:endParaRPr>
          </a:p>
        </p:txBody>
      </p:sp>
      <p:sp>
        <p:nvSpPr>
          <p:cNvPr id="4" name="日期占位符 3"/>
          <p:cNvSpPr>
            <a:spLocks noGrp="1"/>
          </p:cNvSpPr>
          <p:nvPr>
            <p:ph type="dt" sz="half" idx="10"/>
            <p:custDataLst>
              <p:tags r:id="rId8"/>
            </p:custDataLst>
          </p:nvPr>
        </p:nvSpPr>
        <p:spPr>
          <a:xfrm>
            <a:off x="838200" y="6356350"/>
            <a:ext cx="2743200" cy="365125"/>
          </a:xfrm>
        </p:spPr>
        <p:txBody>
          <a:bodyPr/>
          <a:lstStyle/>
          <a:p>
            <a:fld id="{AC1B7B3F-A56B-4310-A966-BD55D80449F1}"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custDataLst>
              <p:tags r:id="rId10"/>
            </p:custDataLst>
          </p:nvPr>
        </p:nvSpPr>
        <p:spPr>
          <a:xfrm>
            <a:off x="8610600" y="6356350"/>
            <a:ext cx="2743200" cy="365125"/>
          </a:xfrm>
        </p:spPr>
        <p:txBody>
          <a:bodyPr/>
          <a:lstStyle/>
          <a:p>
            <a:fld id="{73127340-2293-49D2-96F1-6E7BF0C8FD9C}" type="slidenum">
              <a:rPr lang="zh-CN" altLang="en-US" smtClean="0"/>
            </a:fld>
            <a:endParaRPr lang="zh-CN" alt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pic>
        <p:nvPicPr>
          <p:cNvPr id="24" name="VCG41N1410470348" descr="雪地上&#10;&#10;中度可信度描述已自动生成"/>
          <p:cNvPicPr>
            <a:picLocks noChangeAspect="1"/>
          </p:cNvPicPr>
          <p:nvPr>
            <p:custDataLst>
              <p:tags r:id="rId2"/>
            </p:custDataLst>
          </p:nvPr>
        </p:nvPicPr>
        <p:blipFill rotWithShape="1">
          <a:blip r:embed="rId3">
            <a:extLst>
              <a:ext uri="{28A0092B-C50C-407E-A947-70E740481C1C}">
                <a14:useLocalDpi xmlns:a14="http://schemas.microsoft.com/office/drawing/2010/main" val="0"/>
              </a:ext>
            </a:extLst>
          </a:blip>
          <a:srcRect l="2725" r="8387"/>
          <a:stretch>
            <a:fillRect/>
          </a:stretch>
        </p:blipFill>
        <p:spPr>
          <a:xfrm>
            <a:off x="0" y="0"/>
            <a:ext cx="12192000" cy="6858000"/>
          </a:xfrm>
          <a:prstGeom prst="rect">
            <a:avLst/>
          </a:prstGeom>
        </p:spPr>
      </p:pic>
      <p:cxnSp>
        <p:nvCxnSpPr>
          <p:cNvPr id="12" name="直接连接符 11"/>
          <p:cNvCxnSpPr/>
          <p:nvPr>
            <p:custDataLst>
              <p:tags r:id="rId4"/>
            </p:custDataLst>
          </p:nvPr>
        </p:nvCxnSpPr>
        <p:spPr>
          <a:xfrm>
            <a:off x="1850886" y="1131036"/>
            <a:ext cx="0" cy="161365"/>
          </a:xfrm>
          <a:prstGeom prst="line">
            <a:avLst/>
          </a:prstGeom>
          <a:ln>
            <a:solidFill>
              <a:schemeClr val="lt1"/>
            </a:solidFill>
          </a:ln>
        </p:spPr>
        <p:style>
          <a:lnRef idx="1">
            <a:schemeClr val="accent1"/>
          </a:lnRef>
          <a:fillRef idx="0">
            <a:schemeClr val="accent1"/>
          </a:fillRef>
          <a:effectRef idx="0">
            <a:schemeClr val="accent1"/>
          </a:effectRef>
          <a:fontRef idx="minor">
            <a:schemeClr val="tx1"/>
          </a:fontRef>
        </p:style>
      </p:cxnSp>
      <p:sp>
        <p:nvSpPr>
          <p:cNvPr id="9" name="署名"/>
          <p:cNvSpPr txBox="1">
            <a:spLocks noGrp="1"/>
          </p:cNvSpPr>
          <p:nvPr>
            <p:ph type="body" idx="3" hasCustomPrompt="1"/>
            <p:custDataLst>
              <p:tags r:id="rId5"/>
            </p:custDataLst>
          </p:nvPr>
        </p:nvSpPr>
        <p:spPr>
          <a:xfrm>
            <a:off x="904875" y="3999865"/>
            <a:ext cx="2019300" cy="483870"/>
          </a:xfrm>
          <a:prstGeom prst="roundRect">
            <a:avLst>
              <a:gd name="adj" fmla="val 50000"/>
            </a:avLst>
          </a:prstGeom>
          <a:solidFill>
            <a:schemeClr val="accent1"/>
          </a:solidFill>
          <a:effectLst/>
        </p:spPr>
        <p:txBody>
          <a:bodyPr vert="horz" wrap="square" lIns="0" tIns="0" rIns="0" bIns="0" rtlCol="0" anchor="ctr" anchorCtr="0">
            <a:normAutofit/>
          </a:bodyPr>
          <a:lstStyle>
            <a:lvl1pPr marL="0" marR="0" lvl="0" algn="ctr" defTabSz="914400" rtl="0" eaLnBrk="1" fontAlgn="auto" latinLnBrk="0" hangingPunct="1">
              <a:lnSpc>
                <a:spcPct val="100000"/>
              </a:lnSpc>
              <a:buClrTx/>
              <a:buSzTx/>
              <a:buFontTx/>
              <a:buNone/>
              <a:defRPr kumimoji="0" lang="zh-CN" altLang="en-US" sz="1400" b="1" i="0" u="none" strike="noStrike" kern="1200" cap="none" spc="0" normalizeH="0" baseline="0" noProof="1" dirty="0">
                <a:solidFill>
                  <a:schemeClr val="lt1">
                    <a:lumMod val="100000"/>
                  </a:schemeClr>
                </a:solidFill>
                <a:latin typeface="+mj-ea"/>
                <a:ea typeface="+mj-ea"/>
                <a:cs typeface="MiSans Heavy" panose="00000A00000000000000" charset="-122"/>
                <a:sym typeface="+mn-ea"/>
              </a:defRPr>
            </a:lvl1pPr>
          </a:lstStyle>
          <a:p>
            <a:pPr lvl="0" algn="ctr">
              <a:buClrTx/>
              <a:buSzTx/>
              <a:buFontTx/>
            </a:pPr>
            <a:r>
              <a:rPr>
                <a:sym typeface="+mn-ea"/>
              </a:rPr>
              <a:t>单击此处编辑文本</a:t>
            </a:r>
            <a:endParaRPr>
              <a:sym typeface="+mn-ea"/>
            </a:endParaRPr>
          </a:p>
        </p:txBody>
      </p:sp>
      <p:sp>
        <p:nvSpPr>
          <p:cNvPr id="8" name="标题"/>
          <p:cNvSpPr txBox="1">
            <a:spLocks noGrp="1"/>
          </p:cNvSpPr>
          <p:nvPr>
            <p:ph type="title" idx="2" hasCustomPrompt="1"/>
            <p:custDataLst>
              <p:tags r:id="rId6"/>
            </p:custDataLst>
          </p:nvPr>
        </p:nvSpPr>
        <p:spPr>
          <a:xfrm>
            <a:off x="904875" y="2458720"/>
            <a:ext cx="7571105" cy="1189990"/>
          </a:xfrm>
          <a:prstGeom prst="rect">
            <a:avLst/>
          </a:prstGeom>
          <a:noFill/>
        </p:spPr>
        <p:txBody>
          <a:bodyPr vert="horz" wrap="square" lIns="0" tIns="0" rIns="0" bIns="0" rtlCol="0" anchor="t" anchorCtr="0">
            <a:normAutofit/>
          </a:bodyPr>
          <a:lstStyle>
            <a:lvl1pPr marL="0" marR="0" lvl="0" algn="l" defTabSz="914400" rtl="0" eaLnBrk="1" fontAlgn="auto" latinLnBrk="0" hangingPunct="1">
              <a:lnSpc>
                <a:spcPct val="100000"/>
              </a:lnSpc>
              <a:buClrTx/>
              <a:buSzTx/>
              <a:buFontTx/>
              <a:buNone/>
              <a:defRPr kumimoji="0" lang="zh-CN" altLang="en-US" sz="6000" b="1" i="0" u="none" strike="noStrike" kern="1200" cap="none" spc="0" normalizeH="0" baseline="0" noProof="1" dirty="0">
                <a:solidFill>
                  <a:schemeClr val="tx1">
                    <a:lumMod val="75000"/>
                    <a:lumOff val="25000"/>
                  </a:schemeClr>
                </a:solidFill>
                <a:latin typeface="+mj-ea"/>
                <a:ea typeface="+mj-ea"/>
                <a:cs typeface="MiSans Heavy" panose="00000A00000000000000" charset="-122"/>
                <a:sym typeface="+mn-ea"/>
              </a:defRPr>
            </a:lvl1pPr>
          </a:lstStyle>
          <a:p>
            <a:pPr lvl="0" algn="l">
              <a:buClrTx/>
              <a:buSzTx/>
              <a:buFontTx/>
            </a:pPr>
            <a:r>
              <a:rPr dirty="0">
                <a:sym typeface="+mn-ea"/>
              </a:rPr>
              <a:t>单击此处编辑标题</a:t>
            </a:r>
            <a:endParaRPr dirty="0">
              <a:sym typeface="+mn-ea"/>
            </a:endParaRPr>
          </a:p>
        </p:txBody>
      </p:sp>
      <p:sp>
        <p:nvSpPr>
          <p:cNvPr id="7" name="正文"/>
          <p:cNvSpPr txBox="1">
            <a:spLocks noGrp="1"/>
          </p:cNvSpPr>
          <p:nvPr>
            <p:ph type="body" idx="1" hasCustomPrompt="1"/>
            <p:custDataLst>
              <p:tags r:id="rId7"/>
            </p:custDataLst>
          </p:nvPr>
        </p:nvSpPr>
        <p:spPr>
          <a:xfrm>
            <a:off x="904875" y="1689735"/>
            <a:ext cx="7571105" cy="638175"/>
          </a:xfrm>
          <a:prstGeom prst="rect">
            <a:avLst/>
          </a:prstGeom>
          <a:noFill/>
        </p:spPr>
        <p:txBody>
          <a:bodyPr vert="horz" wrap="square" lIns="0" tIns="0" rIns="0" bIns="0" rtlCol="0" anchor="b" anchorCtr="0">
            <a:normAutofit/>
          </a:bodyPr>
          <a:lstStyle>
            <a:lvl1pPr marL="0" marR="0" lvl="0" algn="l" defTabSz="914400" rtl="0" eaLnBrk="1" fontAlgn="auto" latinLnBrk="0" hangingPunct="1">
              <a:lnSpc>
                <a:spcPct val="100000"/>
              </a:lnSpc>
              <a:buClrTx/>
              <a:buSzTx/>
              <a:buFontTx/>
              <a:buNone/>
              <a:defRPr kumimoji="0" lang="en-US" altLang="zh-CN" sz="2400" b="1" i="0" u="none" strike="noStrike" kern="1200" cap="none" spc="0" normalizeH="0" baseline="0" noProof="1" dirty="0">
                <a:solidFill>
                  <a:schemeClr val="accent1"/>
                </a:solidFill>
                <a:latin typeface="+mj-ea"/>
                <a:ea typeface="+mj-ea"/>
                <a:cs typeface="MiSans Heavy" panose="00000A00000000000000" charset="-122"/>
                <a:sym typeface="+mn-ea"/>
              </a:defRPr>
            </a:lvl1pPr>
          </a:lstStyle>
          <a:p>
            <a:pPr lvl="0" algn="l">
              <a:buClrTx/>
              <a:buSzTx/>
              <a:buFontTx/>
            </a:pPr>
            <a:r>
              <a:rPr dirty="0" err="1">
                <a:sym typeface="+mn-ea"/>
              </a:rPr>
              <a:t>单击此处编辑母版副标题样式</a:t>
            </a:r>
            <a:endParaRPr dirty="0">
              <a:sym typeface="+mn-ea"/>
            </a:endParaRPr>
          </a:p>
        </p:txBody>
      </p:sp>
      <p:sp>
        <p:nvSpPr>
          <p:cNvPr id="4" name="日期占位符 3"/>
          <p:cNvSpPr>
            <a:spLocks noGrp="1"/>
          </p:cNvSpPr>
          <p:nvPr>
            <p:ph type="dt" sz="half" idx="10"/>
            <p:custDataLst>
              <p:tags r:id="rId8"/>
            </p:custDataLst>
          </p:nvPr>
        </p:nvSpPr>
        <p:spPr>
          <a:xfrm>
            <a:off x="838200" y="6356350"/>
            <a:ext cx="2743200" cy="365125"/>
          </a:xfrm>
        </p:spPr>
        <p:txBody>
          <a:bodyPr/>
          <a:lstStyle/>
          <a:p>
            <a:fld id="{AC1B7B3F-A56B-4310-A966-BD55D80449F1}"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custDataLst>
              <p:tags r:id="rId10"/>
            </p:custDataLst>
          </p:nvPr>
        </p:nvSpPr>
        <p:spPr>
          <a:xfrm>
            <a:off x="8610600" y="6356350"/>
            <a:ext cx="2743200" cy="365125"/>
          </a:xfrm>
        </p:spPr>
        <p:txBody>
          <a:bodyPr/>
          <a:lstStyle/>
          <a:p>
            <a:fld id="{73127340-2293-49D2-96F1-6E7BF0C8FD9C}" type="slidenum">
              <a:rPr lang="zh-CN" altLang="en-US" smtClean="0"/>
            </a:fld>
            <a:endParaRPr lang="zh-CN" alt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pic>
        <p:nvPicPr>
          <p:cNvPr id="10" name="PA-图片 4" descr="雪地上&#10;&#10;中度可信度描述已自动生成"/>
          <p:cNvPicPr>
            <a:picLocks noChangeAspect="1"/>
          </p:cNvPicPr>
          <p:nvPr>
            <p:custDataLst>
              <p:tags r:id="rId2"/>
            </p:custDataLst>
          </p:nvPr>
        </p:nvPicPr>
        <p:blipFill rotWithShape="1">
          <a:blip r:embed="rId3">
            <a:alphaModFix amt="40000"/>
            <a:extLst>
              <a:ext uri="{28A0092B-C50C-407E-A947-70E740481C1C}">
                <a14:useLocalDpi xmlns:a14="http://schemas.microsoft.com/office/drawing/2010/main" val="0"/>
              </a:ext>
            </a:extLst>
          </a:blip>
          <a:srcRect l="18252" t="17468" r="8387"/>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9" name="PA-正文"/>
          <p:cNvSpPr txBox="1">
            <a:spLocks noGrp="1"/>
          </p:cNvSpPr>
          <p:nvPr>
            <p:ph idx="3"/>
            <p:custDataLst>
              <p:tags r:id="rId4"/>
            </p:custDataLst>
          </p:nvPr>
        </p:nvSpPr>
        <p:spPr>
          <a:xfrm>
            <a:off x="608330" y="1221740"/>
            <a:ext cx="10968990" cy="5027930"/>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1200"/>
              </a:spcBef>
              <a:spcAft>
                <a:spcPts val="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MiSans Heavy" panose="00000A00000000000000" charset="-122"/>
                <a:sym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mn-ea"/>
                <a:ea typeface="+mn-ea"/>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mn-ea"/>
                <a:ea typeface="+mn-ea"/>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spcBef>
                <a:spcPts val="1200"/>
              </a:spcBef>
              <a:spcAft>
                <a:spcPts val="0"/>
              </a:spcAft>
            </a:pPr>
            <a:r>
              <a:rPr dirty="0">
                <a:sym typeface="+mn-ea"/>
              </a:rPr>
              <a:t>单击此处编辑母版文本样式</a:t>
            </a:r>
            <a:endParaRPr dirty="0">
              <a:sym typeface="+mn-ea"/>
            </a:endParaRPr>
          </a:p>
          <a:p>
            <a:pPr lvl="1">
              <a:spcBef>
                <a:spcPts val="1200"/>
              </a:spcBef>
              <a:spcAft>
                <a:spcPts val="0"/>
              </a:spcAft>
            </a:pPr>
            <a:r>
              <a:rPr dirty="0" err="1">
                <a:sym typeface="+mn-ea"/>
              </a:rPr>
              <a:t>第二级</a:t>
            </a:r>
            <a:endParaRPr dirty="0">
              <a:sym typeface="+mn-ea"/>
            </a:endParaRPr>
          </a:p>
          <a:p>
            <a:pPr lvl="2">
              <a:spcBef>
                <a:spcPts val="1200"/>
              </a:spcBef>
              <a:spcAft>
                <a:spcPts val="0"/>
              </a:spcAft>
            </a:pPr>
            <a:r>
              <a:rPr dirty="0" err="1">
                <a:sym typeface="+mn-ea"/>
              </a:rPr>
              <a:t>第三级</a:t>
            </a:r>
            <a:endParaRPr dirty="0">
              <a:sym typeface="+mn-ea"/>
            </a:endParaRPr>
          </a:p>
          <a:p>
            <a:pPr lvl="3">
              <a:spcBef>
                <a:spcPts val="1200"/>
              </a:spcBef>
              <a:spcAft>
                <a:spcPts val="0"/>
              </a:spcAft>
            </a:pPr>
            <a:r>
              <a:rPr dirty="0" err="1">
                <a:sym typeface="+mn-ea"/>
              </a:rPr>
              <a:t>第四级</a:t>
            </a:r>
            <a:endParaRPr dirty="0">
              <a:sym typeface="+mn-ea"/>
            </a:endParaRPr>
          </a:p>
          <a:p>
            <a:pPr lvl="4">
              <a:spcBef>
                <a:spcPts val="1200"/>
              </a:spcBef>
              <a:spcAft>
                <a:spcPts val="0"/>
              </a:spcAft>
            </a:pPr>
            <a:r>
              <a:rPr dirty="0" err="1">
                <a:sym typeface="+mn-ea"/>
              </a:rPr>
              <a:t>第五级</a:t>
            </a:r>
            <a:endParaRPr dirty="0">
              <a:sym typeface="+mn-ea"/>
            </a:endParaRPr>
          </a:p>
        </p:txBody>
      </p:sp>
      <p:sp>
        <p:nvSpPr>
          <p:cNvPr id="8" name="PA-标题"/>
          <p:cNvSpPr txBox="1">
            <a:spLocks noGrp="1"/>
          </p:cNvSpPr>
          <p:nvPr>
            <p:ph type="title" idx="2"/>
            <p:custDataLst>
              <p:tags r:id="rId5"/>
            </p:custDataLst>
          </p:nvPr>
        </p:nvSpPr>
        <p:spPr>
          <a:xfrm>
            <a:off x="869315" y="523875"/>
            <a:ext cx="10708005" cy="583565"/>
          </a:xfrm>
          <a:prstGeom prst="rect">
            <a:avLst/>
          </a:prstGeom>
          <a:noFill/>
        </p:spPr>
        <p:txBody>
          <a:bodyPr vert="horz" wrap="square" tIns="0" bIns="0" rtlCol="0" anchor="b" anchorCtr="0">
            <a:normAutofit/>
          </a:bodyPr>
          <a:lstStyle>
            <a:lvl1pPr marL="0" marR="0" lvl="0" algn="l" defTabSz="914400" rtl="0" eaLnBrk="1" fontAlgn="auto" latinLnBrk="0" hangingPunct="1">
              <a:lnSpc>
                <a:spcPct val="100000"/>
              </a:lnSpc>
              <a:buClrTx/>
              <a:buSzTx/>
              <a:buFontTx/>
              <a:buNone/>
              <a:defRPr kumimoji="0" lang="zh-CN" altLang="en-US" sz="3200" b="1" i="0" u="none" strike="noStrike" kern="1200" cap="none" spc="0" normalizeH="0" baseline="0" noProof="1" dirty="0">
                <a:solidFill>
                  <a:schemeClr val="accent1"/>
                </a:solidFill>
                <a:latin typeface="+mj-lt"/>
                <a:ea typeface="+mj-ea"/>
                <a:cs typeface="MiSans Heavy" panose="00000A00000000000000" charset="-122"/>
                <a:sym typeface="+mn-ea"/>
              </a:defRPr>
            </a:lvl1pPr>
          </a:lstStyle>
          <a:p>
            <a:pPr lvl="0" algn="l">
              <a:buClrTx/>
              <a:buSzTx/>
              <a:buFontTx/>
            </a:pPr>
            <a:r>
              <a:rPr dirty="0">
                <a:sym typeface="+mn-ea"/>
              </a:rPr>
              <a:t>单击此处编辑母版标题样式</a:t>
            </a:r>
            <a:endParaRPr dirty="0">
              <a:sym typeface="+mn-ea"/>
            </a:endParaRPr>
          </a:p>
        </p:txBody>
      </p:sp>
      <p:sp>
        <p:nvSpPr>
          <p:cNvPr id="7" name="PA-矩形 1"/>
          <p:cNvSpPr/>
          <p:nvPr>
            <p:custDataLst>
              <p:tags r:id="rId6"/>
            </p:custDataLst>
          </p:nvPr>
        </p:nvSpPr>
        <p:spPr>
          <a:xfrm>
            <a:off x="578485" y="599440"/>
            <a:ext cx="108000" cy="432000"/>
          </a:xfrm>
          <a:prstGeom prst="rect">
            <a:avLst/>
          </a:prstGeom>
          <a:solidFill>
            <a:schemeClr val="accent2"/>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sp>
        <p:nvSpPr>
          <p:cNvPr id="4" name="日期占位符 3"/>
          <p:cNvSpPr>
            <a:spLocks noGrp="1"/>
          </p:cNvSpPr>
          <p:nvPr>
            <p:ph type="dt" sz="half" idx="10"/>
            <p:custDataLst>
              <p:tags r:id="rId7"/>
            </p:custDataLst>
          </p:nvPr>
        </p:nvSpPr>
        <p:spPr>
          <a:xfrm>
            <a:off x="838200" y="6356350"/>
            <a:ext cx="2743200" cy="365125"/>
          </a:xfrm>
        </p:spPr>
        <p:txBody>
          <a:bodyPr/>
          <a:lstStyle/>
          <a:p>
            <a:fld id="{AC1B7B3F-A56B-4310-A966-BD55D80449F1}"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custDataLst>
              <p:tags r:id="rId9"/>
            </p:custDataLst>
          </p:nvPr>
        </p:nvSpPr>
        <p:spPr>
          <a:xfrm>
            <a:off x="8610600" y="6356350"/>
            <a:ext cx="2743200" cy="365125"/>
          </a:xfrm>
        </p:spPr>
        <p:txBody>
          <a:bodyPr/>
          <a:lstStyle/>
          <a:p>
            <a:fld id="{73127340-2293-49D2-96F1-6E7BF0C8FD9C}" type="slidenum">
              <a:rPr lang="zh-CN" altLang="en-US" smtClean="0"/>
            </a:fld>
            <a:endParaRPr lang="zh-CN" alt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pic>
        <p:nvPicPr>
          <p:cNvPr id="37" name="图片 36" descr="雪地上&#10;&#10;中度可信度描述已自动生成"/>
          <p:cNvPicPr>
            <a:picLocks noChangeAspect="1"/>
          </p:cNvPicPr>
          <p:nvPr>
            <p:custDataLst>
              <p:tags r:id="rId2"/>
            </p:custDataLst>
          </p:nvPr>
        </p:nvPicPr>
        <p:blipFill rotWithShape="1">
          <a:blip r:embed="rId3">
            <a:alphaModFix amt="40000"/>
            <a:extLst>
              <a:ext uri="{28A0092B-C50C-407E-A947-70E740481C1C}">
                <a14:useLocalDpi xmlns:a14="http://schemas.microsoft.com/office/drawing/2010/main" val="0"/>
              </a:ext>
            </a:extLst>
          </a:blip>
          <a:srcRect l="18252" t="17468" r="8387"/>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7" name="副标题"/>
          <p:cNvSpPr txBox="1">
            <a:spLocks noGrp="1"/>
          </p:cNvSpPr>
          <p:nvPr>
            <p:ph type="body" idx="2" hasCustomPrompt="1"/>
            <p:custDataLst>
              <p:tags r:id="rId4"/>
            </p:custDataLst>
          </p:nvPr>
        </p:nvSpPr>
        <p:spPr>
          <a:xfrm>
            <a:off x="798830" y="523875"/>
            <a:ext cx="1866265" cy="342900"/>
          </a:xfrm>
          <a:prstGeom prst="rect">
            <a:avLst/>
          </a:prstGeom>
          <a:noFill/>
        </p:spPr>
        <p:txBody>
          <a:bodyPr vert="horz" wrap="square" lIns="107950" tIns="0" rIns="91440" bIns="0" rtlCol="0" anchor="b" anchorCtr="0">
            <a:normAutofit/>
          </a:bodyPr>
          <a:lstStyle>
            <a:lvl1pPr marL="0" marR="0" lvl="0" algn="l" defTabSz="914400" rtl="0" eaLnBrk="1" fontAlgn="auto" latinLnBrk="0" hangingPunct="1">
              <a:lnSpc>
                <a:spcPct val="100000"/>
              </a:lnSpc>
              <a:buClrTx/>
              <a:buSzTx/>
              <a:buFontTx/>
              <a:buNone/>
              <a:defRPr kumimoji="0" lang="en-US" altLang="zh-CN" sz="1800" b="1" i="0" u="none" strike="noStrike" kern="1200" cap="none" spc="0" normalizeH="0" baseline="0" noProof="1" dirty="0">
                <a:solidFill>
                  <a:schemeClr val="accent1"/>
                </a:solidFill>
                <a:latin typeface="+mj-ea"/>
                <a:ea typeface="+mj-ea"/>
                <a:cs typeface="MiSans Heavy" panose="00000A00000000000000" charset="-122"/>
                <a:sym typeface="+mn-ea"/>
              </a:defRPr>
            </a:lvl1pPr>
          </a:lstStyle>
          <a:p>
            <a:pPr lvl="0" algn="l">
              <a:buClrTx/>
              <a:buSzTx/>
              <a:buFontTx/>
            </a:pPr>
            <a:r>
              <a:rPr dirty="0" err="1">
                <a:sym typeface="+mn-ea"/>
              </a:rPr>
              <a:t>单击编辑副标题</a:t>
            </a:r>
            <a:endParaRPr dirty="0">
              <a:sym typeface="+mn-ea"/>
            </a:endParaRPr>
          </a:p>
        </p:txBody>
      </p:sp>
      <p:sp>
        <p:nvSpPr>
          <p:cNvPr id="6" name="标题"/>
          <p:cNvSpPr txBox="1">
            <a:spLocks noGrp="1"/>
          </p:cNvSpPr>
          <p:nvPr>
            <p:ph type="title" idx="1" hasCustomPrompt="1"/>
            <p:custDataLst>
              <p:tags r:id="rId5"/>
            </p:custDataLst>
          </p:nvPr>
        </p:nvSpPr>
        <p:spPr>
          <a:xfrm>
            <a:off x="798830" y="866775"/>
            <a:ext cx="1866265" cy="1059815"/>
          </a:xfrm>
          <a:prstGeom prst="rect">
            <a:avLst/>
          </a:prstGeom>
          <a:noFill/>
        </p:spPr>
        <p:txBody>
          <a:bodyPr wrap="square" lIns="0" tIns="0" rIns="0" bIns="0" rtlCol="0" anchor="b" anchorCtr="0">
            <a:normAutofit/>
          </a:bodyPr>
          <a:lstStyle>
            <a:lvl1pPr marL="0" marR="0" algn="l" defTabSz="914400" rtl="0" eaLnBrk="1" fontAlgn="auto" latinLnBrk="0" hangingPunct="1">
              <a:lnSpc>
                <a:spcPct val="100000"/>
              </a:lnSpc>
              <a:buClrTx/>
              <a:buSzTx/>
              <a:buFontTx/>
              <a:buNone/>
              <a:defRPr kumimoji="0" lang="zh-CN" altLang="en-US" sz="6000" b="1" i="0" u="none" strike="noStrike" kern="1200" cap="none" spc="0" normalizeH="0" baseline="0" noProof="1" dirty="0">
                <a:solidFill>
                  <a:schemeClr val="tx1">
                    <a:lumMod val="75000"/>
                    <a:lumOff val="25000"/>
                  </a:schemeClr>
                </a:solidFill>
                <a:latin typeface="+mj-ea"/>
                <a:ea typeface="+mj-ea"/>
                <a:cs typeface="MiSans Heavy" panose="00000A00000000000000" charset="-122"/>
              </a:defRPr>
            </a:lvl1pPr>
          </a:lstStyle>
          <a:p>
            <a:pPr lvl="0"/>
            <a:r>
              <a:rPr dirty="0">
                <a:sym typeface="+mn-ea"/>
              </a:rPr>
              <a:t>标题</a:t>
            </a:r>
            <a:endParaRPr dirty="0">
              <a:sym typeface="+mn-ea"/>
            </a:endParaRPr>
          </a:p>
        </p:txBody>
      </p:sp>
      <p:sp>
        <p:nvSpPr>
          <p:cNvPr id="3" name="日期占位符 2"/>
          <p:cNvSpPr>
            <a:spLocks noGrp="1"/>
          </p:cNvSpPr>
          <p:nvPr>
            <p:ph type="dt" sz="half" idx="10"/>
            <p:custDataLst>
              <p:tags r:id="rId6"/>
            </p:custDataLst>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custDataLst>
              <p:tags r:id="rId8"/>
            </p:custDataLst>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pic>
        <p:nvPicPr>
          <p:cNvPr id="24" name="图片 23" descr="雪地上&#10;&#10;中度可信度描述已自动生成"/>
          <p:cNvPicPr>
            <a:picLocks noChangeAspect="1"/>
          </p:cNvPicPr>
          <p:nvPr>
            <p:custDataLst>
              <p:tags r:id="rId2"/>
            </p:custDataLst>
          </p:nvPr>
        </p:nvPicPr>
        <p:blipFill rotWithShape="1">
          <a:blip r:embed="rId3">
            <a:extLst>
              <a:ext uri="{28A0092B-C50C-407E-A947-70E740481C1C}">
                <a14:useLocalDpi xmlns:a14="http://schemas.microsoft.com/office/drawing/2010/main" val="0"/>
              </a:ext>
            </a:extLst>
          </a:blip>
          <a:srcRect l="2725" r="8387"/>
          <a:stretch>
            <a:fillRect/>
          </a:stretch>
        </p:blipFill>
        <p:spPr>
          <a:xfrm>
            <a:off x="0" y="0"/>
            <a:ext cx="12192000" cy="6858000"/>
          </a:xfrm>
          <a:prstGeom prst="rect">
            <a:avLst/>
          </a:prstGeom>
        </p:spPr>
      </p:pic>
      <p:cxnSp>
        <p:nvCxnSpPr>
          <p:cNvPr id="12" name="直接连接符 11"/>
          <p:cNvCxnSpPr/>
          <p:nvPr>
            <p:custDataLst>
              <p:tags r:id="rId4"/>
            </p:custDataLst>
          </p:nvPr>
        </p:nvCxnSpPr>
        <p:spPr>
          <a:xfrm>
            <a:off x="1633716" y="1346936"/>
            <a:ext cx="0" cy="161365"/>
          </a:xfrm>
          <a:prstGeom prst="line">
            <a:avLst/>
          </a:prstGeom>
          <a:ln>
            <a:solidFill>
              <a:schemeClr val="lt1"/>
            </a:solidFill>
          </a:ln>
        </p:spPr>
        <p:style>
          <a:lnRef idx="1">
            <a:schemeClr val="accent1"/>
          </a:lnRef>
          <a:fillRef idx="0">
            <a:schemeClr val="accent1"/>
          </a:fillRef>
          <a:effectRef idx="0">
            <a:schemeClr val="accent1"/>
          </a:effectRef>
          <a:fontRef idx="minor">
            <a:schemeClr val="tx1"/>
          </a:fontRef>
        </p:style>
      </p:cxnSp>
      <p:pic>
        <p:nvPicPr>
          <p:cNvPr id="53" name="图形 52"/>
          <p:cNvPicPr>
            <a:picLocks noChangeAspect="1"/>
          </p:cNvPicPr>
          <p:nvPr>
            <p:custDataLst>
              <p:tags r:id="rId5"/>
            </p:custDataLst>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308915" y="6143342"/>
            <a:ext cx="187891" cy="187891"/>
          </a:xfrm>
          <a:prstGeom prst="rect">
            <a:avLst/>
          </a:prstGeom>
        </p:spPr>
      </p:pic>
      <p:cxnSp>
        <p:nvCxnSpPr>
          <p:cNvPr id="9" name="直接连接符 8"/>
          <p:cNvCxnSpPr/>
          <p:nvPr>
            <p:custDataLst>
              <p:tags r:id="rId8"/>
            </p:custDataLst>
          </p:nvPr>
        </p:nvCxnSpPr>
        <p:spPr>
          <a:xfrm>
            <a:off x="857760" y="4520059"/>
            <a:ext cx="5769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节编号"/>
          <p:cNvSpPr txBox="1">
            <a:spLocks noGrp="1"/>
          </p:cNvSpPr>
          <p:nvPr>
            <p:ph type="body" idx="2" hasCustomPrompt="1"/>
            <p:custDataLst>
              <p:tags r:id="rId9"/>
            </p:custDataLst>
          </p:nvPr>
        </p:nvSpPr>
        <p:spPr>
          <a:xfrm>
            <a:off x="857885" y="1802130"/>
            <a:ext cx="6318885" cy="521970"/>
          </a:xfrm>
          <a:prstGeom prst="rect">
            <a:avLst/>
          </a:prstGeom>
          <a:noFill/>
        </p:spPr>
        <p:txBody>
          <a:bodyPr vert="horz" wrap="square" lIns="0" tIns="0" rIns="0" bIns="0" rtlCol="0" anchor="b" anchorCtr="0">
            <a:normAutofit/>
          </a:bodyPr>
          <a:lstStyle>
            <a:lvl1pPr marL="0" marR="0" lvl="0" algn="l" defTabSz="914400" rtl="0" eaLnBrk="1" fontAlgn="auto" latinLnBrk="0" hangingPunct="1">
              <a:lnSpc>
                <a:spcPct val="100000"/>
              </a:lnSpc>
              <a:buClrTx/>
              <a:buSzTx/>
              <a:buFontTx/>
              <a:buNone/>
              <a:defRPr kumimoji="0" lang="en-US" altLang="zh-CN" sz="3200" b="1" i="0" u="none" strike="noStrike" kern="1200" cap="none" spc="0" normalizeH="0" baseline="0" noProof="1" dirty="0">
                <a:solidFill>
                  <a:schemeClr val="accent1"/>
                </a:solidFill>
                <a:latin typeface="+mj-ea"/>
                <a:ea typeface="+mj-ea"/>
                <a:cs typeface="MiSans Heavy" panose="00000A00000000000000" charset="-122"/>
                <a:sym typeface="+mn-ea"/>
              </a:defRPr>
            </a:lvl1pPr>
          </a:lstStyle>
          <a:p>
            <a:pPr lvl="0" algn="l">
              <a:buClrTx/>
              <a:buSzTx/>
              <a:buFontTx/>
            </a:pPr>
            <a:r>
              <a:rPr dirty="0" err="1">
                <a:sym typeface="+mn-ea"/>
              </a:rPr>
              <a:t>编辑节编号</a:t>
            </a:r>
            <a:endParaRPr dirty="0">
              <a:sym typeface="+mn-ea"/>
            </a:endParaRPr>
          </a:p>
        </p:txBody>
      </p:sp>
      <p:sp>
        <p:nvSpPr>
          <p:cNvPr id="7" name="标题"/>
          <p:cNvSpPr txBox="1">
            <a:spLocks noGrp="1"/>
          </p:cNvSpPr>
          <p:nvPr>
            <p:ph type="title" idx="1" hasCustomPrompt="1"/>
            <p:custDataLst>
              <p:tags r:id="rId10"/>
            </p:custDataLst>
          </p:nvPr>
        </p:nvSpPr>
        <p:spPr>
          <a:xfrm>
            <a:off x="857250" y="2505075"/>
            <a:ext cx="6318885" cy="1572895"/>
          </a:xfrm>
          <a:prstGeom prst="rect">
            <a:avLst/>
          </a:prstGeom>
          <a:noFill/>
        </p:spPr>
        <p:txBody>
          <a:bodyPr vert="horz" wrap="square" lIns="0" tIns="0" rIns="0" bIns="0" rtlCol="0" anchor="t" anchorCtr="0">
            <a:noAutofit/>
          </a:bodyPr>
          <a:lstStyle>
            <a:lvl1pPr marL="0" marR="0" lvl="0" algn="l" defTabSz="914400" rtl="0" eaLnBrk="1" fontAlgn="auto" latinLnBrk="0" hangingPunct="1">
              <a:lnSpc>
                <a:spcPct val="100000"/>
              </a:lnSpc>
              <a:buClrTx/>
              <a:buSzTx/>
              <a:buFontTx/>
              <a:buNone/>
              <a:defRPr kumimoji="0" lang="zh-CN" altLang="en-US" sz="6000" b="1" i="0" u="none" strike="noStrike" kern="1200" cap="none" spc="0" normalizeH="0" baseline="0" noProof="1" dirty="0">
                <a:solidFill>
                  <a:schemeClr val="tx1">
                    <a:lumMod val="75000"/>
                    <a:lumOff val="25000"/>
                  </a:schemeClr>
                </a:solidFill>
                <a:latin typeface="+mj-ea"/>
                <a:ea typeface="+mj-ea"/>
                <a:cs typeface="MiSans Heavy" panose="00000A00000000000000" charset="-122"/>
                <a:sym typeface="+mn-ea"/>
              </a:defRPr>
            </a:lvl1pPr>
          </a:lstStyle>
          <a:p>
            <a:pPr lvl="0" algn="l">
              <a:buClrTx/>
              <a:buSzTx/>
              <a:buFontTx/>
            </a:pPr>
            <a:r>
              <a:rPr dirty="0">
                <a:sym typeface="+mn-ea"/>
              </a:rPr>
              <a:t>单击此处编辑标题</a:t>
            </a:r>
            <a:endParaRPr dirty="0">
              <a:sym typeface="+mn-ea"/>
            </a:endParaRPr>
          </a:p>
        </p:txBody>
      </p:sp>
      <p:sp>
        <p:nvSpPr>
          <p:cNvPr id="4" name="日期占位符 3"/>
          <p:cNvSpPr>
            <a:spLocks noGrp="1"/>
          </p:cNvSpPr>
          <p:nvPr>
            <p:ph type="dt" sz="half" idx="10"/>
            <p:custDataLst>
              <p:tags r:id="rId11"/>
            </p:custDataLst>
          </p:nvPr>
        </p:nvSpPr>
        <p:spPr>
          <a:xfrm>
            <a:off x="838200" y="6356350"/>
            <a:ext cx="2743200" cy="365125"/>
          </a:xfrm>
        </p:spPr>
        <p:txBody>
          <a:bodyPr/>
          <a:lstStyle/>
          <a:p>
            <a:fld id="{AC1B7B3F-A56B-4310-A966-BD55D80449F1}" type="datetimeFigureOut">
              <a:rPr lang="zh-CN" altLang="en-US" smtClean="0"/>
            </a:fld>
            <a:endParaRPr lang="zh-CN" altLang="en-US"/>
          </a:p>
        </p:txBody>
      </p:sp>
      <p:sp>
        <p:nvSpPr>
          <p:cNvPr id="5" name="页脚占位符 4"/>
          <p:cNvSpPr>
            <a:spLocks noGrp="1"/>
          </p:cNvSpPr>
          <p:nvPr>
            <p:ph type="ftr" sz="quarter" idx="11"/>
            <p:custDataLst>
              <p:tags r:id="rId12"/>
            </p:custDataLst>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custDataLst>
              <p:tags r:id="rId13"/>
            </p:custDataLst>
          </p:nvPr>
        </p:nvSpPr>
        <p:spPr>
          <a:xfrm>
            <a:off x="8610600" y="6356350"/>
            <a:ext cx="2743200" cy="365125"/>
          </a:xfrm>
        </p:spPr>
        <p:txBody>
          <a:bodyPr/>
          <a:lstStyle/>
          <a:p>
            <a:fld id="{73127340-2293-49D2-96F1-6E7BF0C8FD9C}" type="slidenum">
              <a:rPr lang="zh-CN" altLang="en-US" smtClean="0"/>
            </a:fld>
            <a:endParaRPr lang="zh-CN" alt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showMasterSp="0">
  <p:cSld name="标题和两栏">
    <p:spTree>
      <p:nvGrpSpPr>
        <p:cNvPr id="1" name=""/>
        <p:cNvGrpSpPr/>
        <p:nvPr/>
      </p:nvGrpSpPr>
      <p:grpSpPr>
        <a:xfrm>
          <a:off x="0" y="0"/>
          <a:ext cx="0" cy="0"/>
          <a:chOff x="0" y="0"/>
          <a:chExt cx="0" cy="0"/>
        </a:xfrm>
      </p:grpSpPr>
      <p:pic>
        <p:nvPicPr>
          <p:cNvPr id="12" name="图片 11" descr="雪地上&#10;&#10;中度可信度描述已自动生成"/>
          <p:cNvPicPr>
            <a:picLocks noChangeAspect="1"/>
          </p:cNvPicPr>
          <p:nvPr>
            <p:custDataLst>
              <p:tags r:id="rId2"/>
            </p:custDataLst>
          </p:nvPr>
        </p:nvPicPr>
        <p:blipFill rotWithShape="1">
          <a:blip r:embed="rId3">
            <a:alphaModFix amt="40000"/>
            <a:extLst>
              <a:ext uri="{28A0092B-C50C-407E-A947-70E740481C1C}">
                <a14:useLocalDpi xmlns:a14="http://schemas.microsoft.com/office/drawing/2010/main" val="0"/>
              </a:ext>
            </a:extLst>
          </a:blip>
          <a:srcRect l="18252" t="17468" r="8387"/>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11" name="标题"/>
          <p:cNvSpPr txBox="1">
            <a:spLocks noGrp="1"/>
          </p:cNvSpPr>
          <p:nvPr>
            <p:ph type="title" idx="4"/>
            <p:custDataLst>
              <p:tags r:id="rId4"/>
            </p:custDataLst>
          </p:nvPr>
        </p:nvSpPr>
        <p:spPr>
          <a:xfrm>
            <a:off x="869315" y="523875"/>
            <a:ext cx="10708005" cy="583565"/>
          </a:xfrm>
          <a:prstGeom prst="rect">
            <a:avLst/>
          </a:prstGeom>
          <a:noFill/>
        </p:spPr>
        <p:txBody>
          <a:bodyPr vert="horz" wrap="square" tIns="0" bIns="0" rtlCol="0" anchor="b" anchorCtr="0">
            <a:normAutofit/>
          </a:bodyPr>
          <a:lstStyle>
            <a:lvl1pPr marL="0" marR="0" lvl="0" algn="l" defTabSz="914400" rtl="0" eaLnBrk="1" fontAlgn="auto" latinLnBrk="0" hangingPunct="1">
              <a:lnSpc>
                <a:spcPct val="100000"/>
              </a:lnSpc>
              <a:buClrTx/>
              <a:buSzTx/>
              <a:buFontTx/>
              <a:buNone/>
              <a:defRPr kumimoji="0" lang="zh-CN" altLang="en-US" sz="3200" b="1" i="0" u="none" strike="noStrike" kern="1200" cap="none" spc="300" normalizeH="0" baseline="0" noProof="1" dirty="0">
                <a:ln>
                  <a:noFill/>
                  <a:prstDash val="sysDot"/>
                </a:ln>
                <a:solidFill>
                  <a:schemeClr val="accent1"/>
                </a:solidFill>
                <a:latin typeface="+mj-ea"/>
                <a:ea typeface="+mj-ea"/>
                <a:cs typeface="+mn-cs"/>
                <a:sym typeface="+mn-ea"/>
              </a:defRPr>
            </a:lvl1pPr>
          </a:lstStyle>
          <a:p>
            <a:pPr lvl="0" algn="l">
              <a:buClrTx/>
              <a:buSzTx/>
              <a:buFontTx/>
            </a:pPr>
            <a:r>
              <a:rPr dirty="0">
                <a:sym typeface="+mn-ea"/>
              </a:rPr>
              <a:t>单击此处编辑母版标题样式</a:t>
            </a:r>
            <a:endParaRPr dirty="0">
              <a:sym typeface="+mn-ea"/>
            </a:endParaRPr>
          </a:p>
        </p:txBody>
      </p:sp>
      <p:sp>
        <p:nvSpPr>
          <p:cNvPr id="10" name="矩形 9"/>
          <p:cNvSpPr/>
          <p:nvPr>
            <p:custDataLst>
              <p:tags r:id="rId5"/>
            </p:custDataLst>
          </p:nvPr>
        </p:nvSpPr>
        <p:spPr>
          <a:xfrm>
            <a:off x="578485" y="599440"/>
            <a:ext cx="108000" cy="432000"/>
          </a:xfrm>
          <a:prstGeom prst="rect">
            <a:avLst/>
          </a:prstGeom>
          <a:solidFill>
            <a:schemeClr val="accent2"/>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sp>
        <p:nvSpPr>
          <p:cNvPr id="9" name="正文"/>
          <p:cNvSpPr txBox="1">
            <a:spLocks noGrp="1"/>
          </p:cNvSpPr>
          <p:nvPr>
            <p:ph idx="2"/>
            <p:custDataLst>
              <p:tags r:id="rId6"/>
            </p:custDataLst>
          </p:nvPr>
        </p:nvSpPr>
        <p:spPr>
          <a:xfrm>
            <a:off x="6400805" y="1490357"/>
            <a:ext cx="5176800" cy="4759236"/>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mn-cs"/>
                <a:sym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mn-ea"/>
                <a:ea typeface="+mn-ea"/>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mn-ea"/>
                <a:ea typeface="+mn-ea"/>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dirty="0">
                <a:sym typeface="+mn-ea"/>
              </a:rPr>
              <a:t>单击此处编辑母版文本样式</a:t>
            </a:r>
            <a:endParaRPr dirty="0">
              <a:sym typeface="+mn-ea"/>
            </a:endParaRPr>
          </a:p>
          <a:p>
            <a:pPr lvl="1"/>
            <a:r>
              <a:rPr dirty="0" err="1">
                <a:sym typeface="+mn-ea"/>
              </a:rPr>
              <a:t>第二级</a:t>
            </a:r>
            <a:endParaRPr dirty="0">
              <a:sym typeface="+mn-ea"/>
            </a:endParaRPr>
          </a:p>
          <a:p>
            <a:pPr lvl="2"/>
            <a:r>
              <a:rPr dirty="0" err="1">
                <a:sym typeface="+mn-ea"/>
              </a:rPr>
              <a:t>第三级</a:t>
            </a:r>
            <a:endParaRPr dirty="0">
              <a:sym typeface="+mn-ea"/>
            </a:endParaRPr>
          </a:p>
          <a:p>
            <a:pPr lvl="3"/>
            <a:r>
              <a:rPr dirty="0" err="1">
                <a:sym typeface="+mn-ea"/>
              </a:rPr>
              <a:t>第四级</a:t>
            </a:r>
            <a:endParaRPr dirty="0">
              <a:sym typeface="+mn-ea"/>
            </a:endParaRPr>
          </a:p>
          <a:p>
            <a:pPr lvl="4"/>
            <a:r>
              <a:rPr dirty="0" err="1">
                <a:sym typeface="+mn-ea"/>
              </a:rPr>
              <a:t>第五级</a:t>
            </a:r>
            <a:endParaRPr dirty="0">
              <a:sym typeface="+mn-ea"/>
            </a:endParaRPr>
          </a:p>
        </p:txBody>
      </p:sp>
      <p:sp>
        <p:nvSpPr>
          <p:cNvPr id="8" name="正文"/>
          <p:cNvSpPr txBox="1">
            <a:spLocks noGrp="1"/>
          </p:cNvSpPr>
          <p:nvPr>
            <p:ph idx="1"/>
            <p:custDataLst>
              <p:tags r:id="rId7"/>
            </p:custDataLst>
          </p:nvPr>
        </p:nvSpPr>
        <p:spPr>
          <a:xfrm>
            <a:off x="608400" y="1490357"/>
            <a:ext cx="5176800" cy="4759236"/>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mn-cs"/>
                <a:sym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mn-ea"/>
                <a:ea typeface="+mn-ea"/>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mn-ea"/>
                <a:ea typeface="+mn-ea"/>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dirty="0">
                <a:sym typeface="+mn-ea"/>
              </a:rPr>
              <a:t>单击此处编辑母版文本样式</a:t>
            </a:r>
            <a:endParaRPr dirty="0">
              <a:sym typeface="+mn-ea"/>
            </a:endParaRPr>
          </a:p>
          <a:p>
            <a:pPr lvl="1"/>
            <a:r>
              <a:rPr dirty="0" err="1">
                <a:sym typeface="+mn-ea"/>
              </a:rPr>
              <a:t>第二级</a:t>
            </a:r>
            <a:endParaRPr dirty="0">
              <a:sym typeface="+mn-ea"/>
            </a:endParaRPr>
          </a:p>
          <a:p>
            <a:pPr lvl="2"/>
            <a:r>
              <a:rPr dirty="0" err="1">
                <a:sym typeface="+mn-ea"/>
              </a:rPr>
              <a:t>第三级</a:t>
            </a:r>
            <a:endParaRPr dirty="0">
              <a:sym typeface="+mn-ea"/>
            </a:endParaRPr>
          </a:p>
          <a:p>
            <a:pPr lvl="3"/>
            <a:r>
              <a:rPr dirty="0" err="1">
                <a:sym typeface="+mn-ea"/>
              </a:rPr>
              <a:t>第四级</a:t>
            </a:r>
            <a:endParaRPr dirty="0">
              <a:sym typeface="+mn-ea"/>
            </a:endParaRPr>
          </a:p>
          <a:p>
            <a:pPr lvl="4"/>
            <a:r>
              <a:rPr dirty="0" err="1">
                <a:sym typeface="+mn-ea"/>
              </a:rPr>
              <a:t>第五级</a:t>
            </a:r>
            <a:endParaRPr dirty="0">
              <a:sym typeface="+mn-ea"/>
            </a:endParaRPr>
          </a:p>
        </p:txBody>
      </p:sp>
      <p:sp>
        <p:nvSpPr>
          <p:cNvPr id="5" name="日期占位符 4"/>
          <p:cNvSpPr>
            <a:spLocks noGrp="1"/>
          </p:cNvSpPr>
          <p:nvPr>
            <p:ph type="dt" sz="half" idx="10"/>
            <p:custDataLst>
              <p:tags r:id="rId8"/>
            </p:custDataLst>
          </p:nvPr>
        </p:nvSpPr>
        <p:spPr>
          <a:xfrm>
            <a:off x="838200" y="6356350"/>
            <a:ext cx="2743200" cy="365125"/>
          </a:xfrm>
        </p:spPr>
        <p:txBody>
          <a:bodyPr/>
          <a:lstStyle/>
          <a:p>
            <a:fld id="{AC1B7B3F-A56B-4310-A966-BD55D80449F1}" type="datetimeFigureOut">
              <a:rPr lang="zh-CN" altLang="en-US" smtClean="0"/>
            </a:fld>
            <a:endParaRPr lang="zh-CN" altLang="en-US"/>
          </a:p>
        </p:txBody>
      </p:sp>
      <p:sp>
        <p:nvSpPr>
          <p:cNvPr id="6" name="页脚占位符 5"/>
          <p:cNvSpPr>
            <a:spLocks noGrp="1"/>
          </p:cNvSpPr>
          <p:nvPr>
            <p:ph type="ftr" sz="quarter" idx="11"/>
            <p:custDataLst>
              <p:tags r:id="rId9"/>
            </p:custDataLst>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custDataLst>
              <p:tags r:id="rId10"/>
            </p:custDataLst>
          </p:nvPr>
        </p:nvSpPr>
        <p:spPr>
          <a:xfrm>
            <a:off x="8610600" y="6356350"/>
            <a:ext cx="2743200" cy="365125"/>
          </a:xfrm>
        </p:spPr>
        <p:txBody>
          <a:bodyPr/>
          <a:lstStyle/>
          <a:p>
            <a:fld id="{73127340-2293-49D2-96F1-6E7BF0C8FD9C}" type="slidenum">
              <a:rPr lang="zh-CN" altLang="en-US" smtClean="0"/>
            </a:fld>
            <a:endParaRPr lang="zh-CN" alt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showMasterSp="0">
  <p:cSld name="标题和比较">
    <p:spTree>
      <p:nvGrpSpPr>
        <p:cNvPr id="1" name=""/>
        <p:cNvGrpSpPr/>
        <p:nvPr/>
      </p:nvGrpSpPr>
      <p:grpSpPr>
        <a:xfrm>
          <a:off x="0" y="0"/>
          <a:ext cx="0" cy="0"/>
          <a:chOff x="0" y="0"/>
          <a:chExt cx="0" cy="0"/>
        </a:xfrm>
      </p:grpSpPr>
      <p:pic>
        <p:nvPicPr>
          <p:cNvPr id="16" name="图片 15" descr="雪地上&#10;&#10;中度可信度描述已自动生成"/>
          <p:cNvPicPr>
            <a:picLocks noChangeAspect="1"/>
          </p:cNvPicPr>
          <p:nvPr>
            <p:custDataLst>
              <p:tags r:id="rId2"/>
            </p:custDataLst>
          </p:nvPr>
        </p:nvPicPr>
        <p:blipFill rotWithShape="1">
          <a:blip r:embed="rId3">
            <a:alphaModFix amt="40000"/>
            <a:extLst>
              <a:ext uri="{28A0092B-C50C-407E-A947-70E740481C1C}">
                <a14:useLocalDpi xmlns:a14="http://schemas.microsoft.com/office/drawing/2010/main" val="0"/>
              </a:ext>
            </a:extLst>
          </a:blip>
          <a:srcRect l="18252" t="17468" r="8387"/>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15" name="标题"/>
          <p:cNvSpPr txBox="1">
            <a:spLocks noGrp="1"/>
          </p:cNvSpPr>
          <p:nvPr>
            <p:ph type="title" idx="6"/>
            <p:custDataLst>
              <p:tags r:id="rId4"/>
            </p:custDataLst>
          </p:nvPr>
        </p:nvSpPr>
        <p:spPr>
          <a:xfrm>
            <a:off x="6235065" y="1354455"/>
            <a:ext cx="5342255" cy="474980"/>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2000" b="1" i="0" u="none" strike="noStrike" kern="1200" cap="none" spc="0" normalizeH="0" baseline="0" noProof="1" dirty="0">
                <a:solidFill>
                  <a:schemeClr val="tx1"/>
                </a:solidFill>
                <a:latin typeface="+mj-ea"/>
                <a:ea typeface="+mj-ea"/>
                <a:cs typeface="MiSans Heavy" panose="00000A00000000000000" charset="-122"/>
              </a:defRPr>
            </a:lvl1pPr>
          </a:lstStyle>
          <a:p>
            <a:pPr lvl="0"/>
            <a:r>
              <a:rPr dirty="0">
                <a:sym typeface="+mn-ea"/>
              </a:rPr>
              <a:t>单击此处编辑母版标题样式</a:t>
            </a:r>
            <a:endParaRPr dirty="0">
              <a:sym typeface="+mn-ea"/>
            </a:endParaRPr>
          </a:p>
        </p:txBody>
      </p:sp>
      <p:sp>
        <p:nvSpPr>
          <p:cNvPr id="14" name="标题"/>
          <p:cNvSpPr txBox="1">
            <a:spLocks noGrp="1"/>
          </p:cNvSpPr>
          <p:nvPr>
            <p:ph type="title" idx="5"/>
            <p:custDataLst>
              <p:tags r:id="rId5"/>
            </p:custDataLst>
          </p:nvPr>
        </p:nvSpPr>
        <p:spPr>
          <a:xfrm>
            <a:off x="608330" y="1354455"/>
            <a:ext cx="5342255" cy="474980"/>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2000" b="1" i="0" u="none" strike="noStrike" kern="1200" cap="none" spc="0" normalizeH="0" baseline="0" noProof="1" dirty="0">
                <a:solidFill>
                  <a:schemeClr val="tx1"/>
                </a:solidFill>
                <a:latin typeface="+mj-ea"/>
                <a:ea typeface="+mj-ea"/>
                <a:cs typeface="MiSans Heavy" panose="00000A00000000000000" charset="-122"/>
              </a:defRPr>
            </a:lvl1pPr>
          </a:lstStyle>
          <a:p>
            <a:pPr lvl="0"/>
            <a:r>
              <a:rPr dirty="0">
                <a:sym typeface="+mn-ea"/>
              </a:rPr>
              <a:t>单击此处编辑母版标题样式</a:t>
            </a:r>
            <a:endParaRPr dirty="0">
              <a:sym typeface="+mn-ea"/>
            </a:endParaRPr>
          </a:p>
        </p:txBody>
      </p:sp>
      <p:sp>
        <p:nvSpPr>
          <p:cNvPr id="13" name="标题"/>
          <p:cNvSpPr txBox="1">
            <a:spLocks noGrp="1"/>
          </p:cNvSpPr>
          <p:nvPr>
            <p:ph type="title" idx="4"/>
            <p:custDataLst>
              <p:tags r:id="rId6"/>
            </p:custDataLst>
          </p:nvPr>
        </p:nvSpPr>
        <p:spPr>
          <a:xfrm>
            <a:off x="869315" y="523875"/>
            <a:ext cx="10708005" cy="583565"/>
          </a:xfrm>
          <a:prstGeom prst="rect">
            <a:avLst/>
          </a:prstGeom>
          <a:noFill/>
        </p:spPr>
        <p:txBody>
          <a:bodyPr vert="horz" wrap="square" tIns="0" bIns="0" rtlCol="0" anchor="b" anchorCtr="0">
            <a:normAutofit/>
          </a:bodyPr>
          <a:lstStyle>
            <a:lvl1pPr marL="0" marR="0" lvl="0" algn="l" defTabSz="914400" rtl="0" eaLnBrk="1" fontAlgn="auto" latinLnBrk="0" hangingPunct="1">
              <a:lnSpc>
                <a:spcPct val="100000"/>
              </a:lnSpc>
              <a:buClrTx/>
              <a:buSzTx/>
              <a:buFontTx/>
              <a:buNone/>
              <a:defRPr kumimoji="0" lang="zh-CN" altLang="en-US" sz="3200" b="1" i="0" u="none" strike="noStrike" kern="1200" cap="none" spc="300" normalizeH="0" baseline="0" noProof="1" dirty="0">
                <a:ln>
                  <a:noFill/>
                  <a:prstDash val="sysDot"/>
                </a:ln>
                <a:solidFill>
                  <a:schemeClr val="accent1"/>
                </a:solidFill>
                <a:latin typeface="+mj-ea"/>
                <a:ea typeface="+mj-ea"/>
                <a:cs typeface="+mn-cs"/>
                <a:sym typeface="+mn-ea"/>
              </a:defRPr>
            </a:lvl1pPr>
          </a:lstStyle>
          <a:p>
            <a:pPr lvl="0" algn="l">
              <a:buClrTx/>
              <a:buSzTx/>
              <a:buFontTx/>
            </a:pPr>
            <a:r>
              <a:rPr>
                <a:sym typeface="+mn-ea"/>
              </a:rPr>
              <a:t>单击此处编辑母版标题样式</a:t>
            </a:r>
            <a:endParaRPr>
              <a:sym typeface="+mn-ea"/>
            </a:endParaRPr>
          </a:p>
        </p:txBody>
      </p:sp>
      <p:sp>
        <p:nvSpPr>
          <p:cNvPr id="12" name="矩形 11"/>
          <p:cNvSpPr/>
          <p:nvPr>
            <p:custDataLst>
              <p:tags r:id="rId7"/>
            </p:custDataLst>
          </p:nvPr>
        </p:nvSpPr>
        <p:spPr>
          <a:xfrm>
            <a:off x="578485" y="599440"/>
            <a:ext cx="108000" cy="432000"/>
          </a:xfrm>
          <a:prstGeom prst="rect">
            <a:avLst/>
          </a:prstGeom>
          <a:solidFill>
            <a:schemeClr val="accent2"/>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sp>
        <p:nvSpPr>
          <p:cNvPr id="11" name="正文"/>
          <p:cNvSpPr txBox="1">
            <a:spLocks noGrp="1"/>
          </p:cNvSpPr>
          <p:nvPr>
            <p:ph idx="2"/>
            <p:custDataLst>
              <p:tags r:id="rId8"/>
            </p:custDataLst>
          </p:nvPr>
        </p:nvSpPr>
        <p:spPr>
          <a:xfrm>
            <a:off x="6235200" y="1854000"/>
            <a:ext cx="5342400" cy="4395600"/>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mn-cs"/>
                <a:sym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mn-ea"/>
                <a:ea typeface="+mn-ea"/>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mn-ea"/>
                <a:ea typeface="+mn-ea"/>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dirty="0">
                <a:sym typeface="+mn-ea"/>
              </a:rPr>
              <a:t>单击此处编辑母版文本样式</a:t>
            </a:r>
            <a:endParaRPr dirty="0">
              <a:sym typeface="+mn-ea"/>
            </a:endParaRPr>
          </a:p>
          <a:p>
            <a:pPr lvl="1"/>
            <a:r>
              <a:rPr dirty="0" err="1">
                <a:sym typeface="+mn-ea"/>
              </a:rPr>
              <a:t>第二级</a:t>
            </a:r>
            <a:endParaRPr dirty="0">
              <a:sym typeface="+mn-ea"/>
            </a:endParaRPr>
          </a:p>
          <a:p>
            <a:pPr lvl="2"/>
            <a:r>
              <a:rPr dirty="0" err="1">
                <a:sym typeface="+mn-ea"/>
              </a:rPr>
              <a:t>第三级</a:t>
            </a:r>
            <a:endParaRPr dirty="0">
              <a:sym typeface="+mn-ea"/>
            </a:endParaRPr>
          </a:p>
          <a:p>
            <a:pPr lvl="3"/>
            <a:r>
              <a:rPr dirty="0" err="1">
                <a:sym typeface="+mn-ea"/>
              </a:rPr>
              <a:t>第四级</a:t>
            </a:r>
            <a:endParaRPr dirty="0">
              <a:sym typeface="+mn-ea"/>
            </a:endParaRPr>
          </a:p>
          <a:p>
            <a:pPr lvl="4"/>
            <a:r>
              <a:rPr dirty="0" err="1">
                <a:sym typeface="+mn-ea"/>
              </a:rPr>
              <a:t>第五级</a:t>
            </a:r>
            <a:endParaRPr dirty="0">
              <a:sym typeface="+mn-ea"/>
            </a:endParaRPr>
          </a:p>
        </p:txBody>
      </p:sp>
      <p:sp>
        <p:nvSpPr>
          <p:cNvPr id="10" name="正文"/>
          <p:cNvSpPr txBox="1">
            <a:spLocks noGrp="1"/>
          </p:cNvSpPr>
          <p:nvPr>
            <p:ph idx="1"/>
            <p:custDataLst>
              <p:tags r:id="rId9"/>
            </p:custDataLst>
          </p:nvPr>
        </p:nvSpPr>
        <p:spPr>
          <a:xfrm>
            <a:off x="608400" y="1854000"/>
            <a:ext cx="5342400" cy="4395600"/>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mn-cs"/>
                <a:sym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mn-ea"/>
                <a:ea typeface="+mn-ea"/>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mn-ea"/>
                <a:ea typeface="+mn-ea"/>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dirty="0">
                <a:sym typeface="+mn-ea"/>
              </a:rPr>
              <a:t>单击此处编辑母版文本样式</a:t>
            </a:r>
            <a:endParaRPr dirty="0">
              <a:sym typeface="+mn-ea"/>
            </a:endParaRPr>
          </a:p>
          <a:p>
            <a:pPr lvl="1"/>
            <a:r>
              <a:rPr dirty="0" err="1">
                <a:sym typeface="+mn-ea"/>
              </a:rPr>
              <a:t>第二级</a:t>
            </a:r>
            <a:endParaRPr dirty="0">
              <a:sym typeface="+mn-ea"/>
            </a:endParaRPr>
          </a:p>
          <a:p>
            <a:pPr lvl="2"/>
            <a:r>
              <a:rPr dirty="0" err="1">
                <a:sym typeface="+mn-ea"/>
              </a:rPr>
              <a:t>第三级</a:t>
            </a:r>
            <a:endParaRPr dirty="0">
              <a:sym typeface="+mn-ea"/>
            </a:endParaRPr>
          </a:p>
          <a:p>
            <a:pPr lvl="3"/>
            <a:r>
              <a:rPr dirty="0" err="1">
                <a:sym typeface="+mn-ea"/>
              </a:rPr>
              <a:t>第四级</a:t>
            </a:r>
            <a:endParaRPr dirty="0">
              <a:sym typeface="+mn-ea"/>
            </a:endParaRPr>
          </a:p>
          <a:p>
            <a:pPr lvl="4"/>
            <a:r>
              <a:rPr dirty="0" err="1">
                <a:sym typeface="+mn-ea"/>
              </a:rPr>
              <a:t>第五级</a:t>
            </a:r>
            <a:endParaRPr dirty="0">
              <a:sym typeface="+mn-ea"/>
            </a:endParaRPr>
          </a:p>
        </p:txBody>
      </p:sp>
      <p:sp>
        <p:nvSpPr>
          <p:cNvPr id="7" name="日期占位符 6"/>
          <p:cNvSpPr>
            <a:spLocks noGrp="1"/>
          </p:cNvSpPr>
          <p:nvPr>
            <p:ph type="dt" sz="half" idx="10"/>
            <p:custDataLst>
              <p:tags r:id="rId10"/>
            </p:custDataLst>
          </p:nvPr>
        </p:nvSpPr>
        <p:spPr>
          <a:xfrm>
            <a:off x="838200" y="6356350"/>
            <a:ext cx="2743200" cy="365125"/>
          </a:xfrm>
        </p:spPr>
        <p:txBody>
          <a:bodyPr/>
          <a:lstStyle/>
          <a:p>
            <a:fld id="{AC1B7B3F-A56B-4310-A966-BD55D80449F1}" type="datetimeFigureOut">
              <a:rPr lang="zh-CN" altLang="en-US" smtClean="0"/>
            </a:fld>
            <a:endParaRPr lang="zh-CN" altLang="en-US"/>
          </a:p>
        </p:txBody>
      </p:sp>
      <p:sp>
        <p:nvSpPr>
          <p:cNvPr id="8" name="页脚占位符 7"/>
          <p:cNvSpPr>
            <a:spLocks noGrp="1"/>
          </p:cNvSpPr>
          <p:nvPr>
            <p:ph type="ftr" sz="quarter" idx="11"/>
            <p:custDataLst>
              <p:tags r:id="rId11"/>
            </p:custDataLst>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custDataLst>
              <p:tags r:id="rId12"/>
            </p:custDataLst>
          </p:nvPr>
        </p:nvSpPr>
        <p:spPr>
          <a:xfrm>
            <a:off x="8610600" y="6356350"/>
            <a:ext cx="2743200" cy="365125"/>
          </a:xfrm>
        </p:spPr>
        <p:txBody>
          <a:bodyPr/>
          <a:lstStyle/>
          <a:p>
            <a:fld id="{73127340-2293-49D2-96F1-6E7BF0C8FD9C}" type="slidenum">
              <a:rPr lang="zh-CN" altLang="en-US" smtClean="0"/>
            </a:fld>
            <a:endParaRPr lang="zh-CN" alt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pic>
        <p:nvPicPr>
          <p:cNvPr id="7" name="图片 6" descr="雪地上&#10;&#10;中度可信度描述已自动生成"/>
          <p:cNvPicPr>
            <a:picLocks noChangeAspect="1"/>
          </p:cNvPicPr>
          <p:nvPr>
            <p:custDataLst>
              <p:tags r:id="rId2"/>
            </p:custDataLst>
          </p:nvPr>
        </p:nvPicPr>
        <p:blipFill rotWithShape="1">
          <a:blip r:embed="rId3">
            <a:alphaModFix amt="40000"/>
            <a:extLst>
              <a:ext uri="{28A0092B-C50C-407E-A947-70E740481C1C}">
                <a14:useLocalDpi xmlns:a14="http://schemas.microsoft.com/office/drawing/2010/main" val="0"/>
              </a:ext>
            </a:extLst>
          </a:blip>
          <a:srcRect l="18252" t="17468" r="8387"/>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6" name="标题"/>
          <p:cNvSpPr txBox="1">
            <a:spLocks noGrp="1"/>
          </p:cNvSpPr>
          <p:nvPr>
            <p:ph type="title" idx="2"/>
            <p:custDataLst>
              <p:tags r:id="rId4"/>
            </p:custDataLst>
          </p:nvPr>
        </p:nvSpPr>
        <p:spPr>
          <a:xfrm>
            <a:off x="869315" y="523875"/>
            <a:ext cx="10708005" cy="583565"/>
          </a:xfrm>
          <a:prstGeom prst="rect">
            <a:avLst/>
          </a:prstGeom>
          <a:noFill/>
        </p:spPr>
        <p:txBody>
          <a:bodyPr vert="horz" wrap="square" tIns="0" bIns="0" rtlCol="0" anchor="b" anchorCtr="0">
            <a:normAutofit/>
          </a:bodyPr>
          <a:lstStyle>
            <a:lvl1pPr marL="0" marR="0" lvl="0" algn="l" defTabSz="914400" rtl="0" eaLnBrk="1" fontAlgn="auto" latinLnBrk="0" hangingPunct="1">
              <a:lnSpc>
                <a:spcPct val="100000"/>
              </a:lnSpc>
              <a:buClrTx/>
              <a:buSzTx/>
              <a:buFontTx/>
              <a:buNone/>
              <a:defRPr kumimoji="0" lang="zh-CN" altLang="en-US" sz="3200" b="1" i="0" u="none" strike="noStrike" kern="1200" cap="none" spc="300" normalizeH="0" baseline="0" noProof="1" dirty="0">
                <a:ln>
                  <a:noFill/>
                  <a:prstDash val="sysDot"/>
                </a:ln>
                <a:solidFill>
                  <a:schemeClr val="accent1"/>
                </a:solidFill>
                <a:latin typeface="+mj-ea"/>
                <a:ea typeface="+mj-ea"/>
                <a:cs typeface="+mn-cs"/>
                <a:sym typeface="+mn-ea"/>
              </a:defRPr>
            </a:lvl1pPr>
          </a:lstStyle>
          <a:p>
            <a:pPr lvl="0" algn="l">
              <a:buClrTx/>
              <a:buSzTx/>
              <a:buFontTx/>
            </a:pPr>
            <a:r>
              <a:rPr dirty="0">
                <a:sym typeface="+mn-ea"/>
              </a:rPr>
              <a:t>单击此处编辑母版标题样式</a:t>
            </a:r>
            <a:endParaRPr dirty="0">
              <a:sym typeface="+mn-ea"/>
            </a:endParaRPr>
          </a:p>
        </p:txBody>
      </p:sp>
      <p:sp>
        <p:nvSpPr>
          <p:cNvPr id="8" name="矩形 7"/>
          <p:cNvSpPr/>
          <p:nvPr>
            <p:custDataLst>
              <p:tags r:id="rId5"/>
            </p:custDataLst>
          </p:nvPr>
        </p:nvSpPr>
        <p:spPr>
          <a:xfrm>
            <a:off x="578485" y="599440"/>
            <a:ext cx="108000" cy="432000"/>
          </a:xfrm>
          <a:prstGeom prst="rect">
            <a:avLst/>
          </a:prstGeom>
          <a:solidFill>
            <a:schemeClr val="accent2"/>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sp>
        <p:nvSpPr>
          <p:cNvPr id="3" name="日期占位符 2"/>
          <p:cNvSpPr>
            <a:spLocks noGrp="1"/>
          </p:cNvSpPr>
          <p:nvPr>
            <p:ph type="dt" sz="half" idx="10"/>
            <p:custDataLst>
              <p:tags r:id="rId6"/>
            </p:custDataLst>
          </p:nvPr>
        </p:nvSpPr>
        <p:spPr>
          <a:xfrm>
            <a:off x="838200" y="6356350"/>
            <a:ext cx="2743200" cy="365125"/>
          </a:xfrm>
        </p:spPr>
        <p:txBody>
          <a:bodyPr/>
          <a:lstStyle/>
          <a:p>
            <a:fld id="{AC1B7B3F-A56B-4310-A966-BD55D80449F1}"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custDataLst>
              <p:tags r:id="rId8"/>
            </p:custDataLst>
          </p:nvPr>
        </p:nvSpPr>
        <p:spPr>
          <a:xfrm>
            <a:off x="8610600" y="6356350"/>
            <a:ext cx="2743200" cy="365125"/>
          </a:xfrm>
        </p:spPr>
        <p:txBody>
          <a:bodyPr/>
          <a:lstStyle/>
          <a:p>
            <a:fld id="{73127340-2293-49D2-96F1-6E7BF0C8FD9C}" type="slidenum">
              <a:rPr lang="zh-CN" altLang="en-US" smtClean="0"/>
            </a:fld>
            <a:endParaRPr lang="zh-CN" alt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pic>
        <p:nvPicPr>
          <p:cNvPr id="8" name="图片 7" descr="雪地上&#10;&#10;中度可信度描述已自动生成"/>
          <p:cNvPicPr>
            <a:picLocks noChangeAspect="1"/>
          </p:cNvPicPr>
          <p:nvPr>
            <p:custDataLst>
              <p:tags r:id="rId2"/>
            </p:custDataLst>
          </p:nvPr>
        </p:nvPicPr>
        <p:blipFill rotWithShape="1">
          <a:blip r:embed="rId3">
            <a:alphaModFix amt="40000"/>
            <a:extLst>
              <a:ext uri="{28A0092B-C50C-407E-A947-70E740481C1C}">
                <a14:useLocalDpi xmlns:a14="http://schemas.microsoft.com/office/drawing/2010/main" val="0"/>
              </a:ext>
            </a:extLst>
          </a:blip>
          <a:srcRect l="18252" t="17468" r="8387"/>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2" name="日期占位符 1"/>
          <p:cNvSpPr>
            <a:spLocks noGrp="1"/>
          </p:cNvSpPr>
          <p:nvPr>
            <p:ph type="dt" sz="half" idx="10"/>
            <p:custDataLst>
              <p:tags r:id="rId4"/>
            </p:custDataLst>
          </p:nvPr>
        </p:nvSpPr>
        <p:spPr/>
        <p:txBody>
          <a:bodyPr/>
          <a:lstStyle/>
          <a:p>
            <a:fld id="{AC1B7B3F-A56B-4310-A966-BD55D80449F1}" type="datetimeFigureOut">
              <a:rPr lang="zh-CN" altLang="en-US" smtClean="0"/>
            </a:fld>
            <a:endParaRPr lang="zh-CN" altLang="en-US"/>
          </a:p>
        </p:txBody>
      </p:sp>
      <p:sp>
        <p:nvSpPr>
          <p:cNvPr id="3" name="页脚占位符 2"/>
          <p:cNvSpPr>
            <a:spLocks noGrp="1"/>
          </p:cNvSpPr>
          <p:nvPr>
            <p:ph type="ftr" sz="quarter" idx="11"/>
            <p:custDataLst>
              <p:tags r:id="rId5"/>
            </p:custDataLst>
          </p:nvPr>
        </p:nvSpPr>
        <p:spPr/>
        <p:txBody>
          <a:bodyPr/>
          <a:lstStyle/>
          <a:p>
            <a:endParaRPr lang="zh-CN" altLang="en-US"/>
          </a:p>
        </p:txBody>
      </p:sp>
      <p:sp>
        <p:nvSpPr>
          <p:cNvPr id="4" name="灯片编号占位符 3"/>
          <p:cNvSpPr>
            <a:spLocks noGrp="1"/>
          </p:cNvSpPr>
          <p:nvPr>
            <p:ph type="sldNum" sz="quarter" idx="12"/>
            <p:custDataLst>
              <p:tags r:id="rId6"/>
            </p:custDataLst>
          </p:nvPr>
        </p:nvSpPr>
        <p:spPr/>
        <p:txBody>
          <a:bodyPr/>
          <a:lstStyle/>
          <a:p>
            <a:fld id="{73127340-2293-49D2-96F1-6E7BF0C8FD9C}" type="slidenum">
              <a:rPr lang="zh-CN" altLang="en-US" smtClean="0"/>
            </a:fld>
            <a:endParaRPr lang="zh-CN" alt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showMasterSp="0">
  <p:cSld name="仅内容">
    <p:spTree>
      <p:nvGrpSpPr>
        <p:cNvPr id="1" name=""/>
        <p:cNvGrpSpPr/>
        <p:nvPr/>
      </p:nvGrpSpPr>
      <p:grpSpPr>
        <a:xfrm>
          <a:off x="0" y="0"/>
          <a:ext cx="0" cy="0"/>
          <a:chOff x="0" y="0"/>
          <a:chExt cx="0" cy="0"/>
        </a:xfrm>
      </p:grpSpPr>
      <p:pic>
        <p:nvPicPr>
          <p:cNvPr id="8" name="图片 7" descr="雪地上&#10;&#10;中度可信度描述已自动生成"/>
          <p:cNvPicPr>
            <a:picLocks noChangeAspect="1"/>
          </p:cNvPicPr>
          <p:nvPr>
            <p:custDataLst>
              <p:tags r:id="rId2"/>
            </p:custDataLst>
          </p:nvPr>
        </p:nvPicPr>
        <p:blipFill rotWithShape="1">
          <a:blip r:embed="rId3">
            <a:alphaModFix amt="40000"/>
            <a:extLst>
              <a:ext uri="{28A0092B-C50C-407E-A947-70E740481C1C}">
                <a14:useLocalDpi xmlns:a14="http://schemas.microsoft.com/office/drawing/2010/main" val="0"/>
              </a:ext>
            </a:extLst>
          </a:blip>
          <a:srcRect l="18252" t="17468" r="8387"/>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7" name="正文"/>
          <p:cNvSpPr txBox="1">
            <a:spLocks noGrp="1"/>
          </p:cNvSpPr>
          <p:nvPr>
            <p:ph idx="1"/>
            <p:custDataLst>
              <p:tags r:id="rId4"/>
            </p:custDataLst>
          </p:nvPr>
        </p:nvSpPr>
        <p:spPr>
          <a:xfrm>
            <a:off x="608330" y="608330"/>
            <a:ext cx="10968990" cy="5648325"/>
          </a:xfrm>
          <a:prstGeom prst="rect">
            <a:avLst/>
          </a:prstGeom>
          <a:ln>
            <a:noFill/>
            <a:prstDash val="sysDash"/>
          </a:ln>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ClrTx/>
              <a:buSzTx/>
              <a:buFont typeface="Arial" panose="020B0604020202020204" pitchFamily="34" charset="0"/>
              <a:buChar char="●"/>
              <a:defRPr kumimoji="0" lang="zh-CN" altLang="en-US" sz="1800" b="0" i="0" u="none" strike="noStrike" kern="1200" cap="none" spc="150" normalizeH="0" baseline="0" noProof="1" dirty="0">
                <a:ln>
                  <a:noFill/>
                  <a:prstDash val="sysDot"/>
                </a:ln>
                <a:solidFill>
                  <a:schemeClr val="tx1">
                    <a:lumMod val="75000"/>
                    <a:lumOff val="25000"/>
                  </a:schemeClr>
                </a:solidFill>
                <a:uFillTx/>
                <a:latin typeface="+mn-ea"/>
                <a:ea typeface="+mn-ea"/>
                <a:cs typeface="+mn-cs"/>
                <a:sym typeface="+mn-ea"/>
              </a:defRPr>
            </a:lvl1pPr>
            <a:lvl2pPr marL="685800" marR="0" lvl="1" indent="-228600" fontAlgn="auto">
              <a:lnSpc>
                <a:spcPct val="120000"/>
              </a:lnSpc>
              <a:spcBef>
                <a:spcPts val="0"/>
              </a:spcBef>
              <a:spcAft>
                <a:spcPts val="600"/>
              </a:spcAft>
              <a:buFont typeface="Arial" panose="020B0604020202020204" pitchFamily="34" charset="0"/>
              <a:buChar char="●"/>
              <a:tabLst>
                <a:tab pos="1609725" algn="l"/>
              </a:tabLst>
              <a:defRPr kumimoji="0" sz="1600" b="0" i="0" u="none" strike="noStrike" cap="none" spc="150" normalizeH="0" baseline="0">
                <a:solidFill>
                  <a:schemeClr val="tx1">
                    <a:lumMod val="65000"/>
                    <a:lumOff val="35000"/>
                  </a:schemeClr>
                </a:solidFill>
                <a:uFillTx/>
                <a:latin typeface="+mn-ea"/>
                <a:ea typeface="+mn-ea"/>
              </a:defRPr>
            </a:lvl2pPr>
            <a:lvl3pPr marL="1143000" marR="0" lvl="2" indent="-228600" fontAlgn="auto">
              <a:lnSpc>
                <a:spcPct val="120000"/>
              </a:lnSpc>
              <a:spcBef>
                <a:spcPts val="0"/>
              </a:spcBef>
              <a:spcAft>
                <a:spcPts val="600"/>
              </a:spcAft>
              <a:buFont typeface="Arial" panose="020B0604020202020204" pitchFamily="34" charset="0"/>
              <a:buChar char="●"/>
              <a:defRPr kumimoji="0" sz="1600" b="0" i="0" u="none" strike="noStrike" cap="none" spc="150" normalizeH="0" baseline="0">
                <a:solidFill>
                  <a:schemeClr val="tx1">
                    <a:lumMod val="65000"/>
                    <a:lumOff val="35000"/>
                  </a:schemeClr>
                </a:solidFill>
                <a:uFillTx/>
                <a:latin typeface="+mn-ea"/>
                <a:ea typeface="+mn-ea"/>
              </a:defRPr>
            </a:lvl3pPr>
            <a:lvl4pPr marL="1600200" marR="0" lvl="3" indent="-228600" fontAlgn="auto">
              <a:lnSpc>
                <a:spcPct val="120000"/>
              </a:lnSpc>
              <a:spcBef>
                <a:spcPts val="0"/>
              </a:spcBef>
              <a:spcAft>
                <a:spcPts val="300"/>
              </a:spcAft>
              <a:buFont typeface="Wingdings" panose="05000000000000000000" charset="0"/>
              <a:buChar char=""/>
              <a:defRPr kumimoji="0" sz="1400" b="0" i="0" u="none" strike="noStrike" cap="none" spc="150" normalizeH="0" baseline="0">
                <a:solidFill>
                  <a:schemeClr val="tx1">
                    <a:lumMod val="65000"/>
                    <a:lumOff val="35000"/>
                  </a:schemeClr>
                </a:solidFill>
                <a:uFillTx/>
                <a:latin typeface="+mn-ea"/>
                <a:ea typeface="+mn-ea"/>
              </a:defRPr>
            </a:lvl4pPr>
            <a:lvl5pPr marL="2057400" marR="0" lvl="4" indent="-228600" fontAlgn="auto">
              <a:lnSpc>
                <a:spcPct val="120000"/>
              </a:lnSpc>
              <a:spcBef>
                <a:spcPts val="0"/>
              </a:spcBef>
              <a:spcAft>
                <a:spcPts val="300"/>
              </a:spcAft>
              <a:buFont typeface="Arial" panose="020B0604020202020204" pitchFamily="34" charset="0"/>
              <a:buChar char="•"/>
              <a:defRPr kumimoji="0" sz="1400" b="0" i="0" u="none" strike="noStrike" cap="none" spc="150" normalizeH="0" baseline="0">
                <a:solidFill>
                  <a:schemeClr val="tx1">
                    <a:lumMod val="65000"/>
                    <a:lumOff val="35000"/>
                  </a:schemeClr>
                </a:solidFill>
                <a:uFillTx/>
                <a:latin typeface="+mn-ea"/>
                <a:ea typeface="+mn-ea"/>
              </a:defRPr>
            </a:lvl5pPr>
            <a:lvl6pPr indent="0">
              <a:lnSpc>
                <a:spcPct val="90000"/>
              </a:lnSpc>
              <a:spcBef>
                <a:spcPts val="500"/>
              </a:spcBef>
              <a:buFont typeface="Arial" panose="020B0604020202020204" pitchFamily="34" charset="0"/>
              <a:buNone/>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dirty="0">
                <a:sym typeface="+mn-ea"/>
              </a:rPr>
              <a:t>单击此处编辑母版文本样式</a:t>
            </a:r>
            <a:endParaRPr dirty="0">
              <a:sym typeface="+mn-ea"/>
            </a:endParaRPr>
          </a:p>
          <a:p>
            <a:pPr lvl="1"/>
            <a:r>
              <a:rPr dirty="0" err="1">
                <a:sym typeface="+mn-ea"/>
              </a:rPr>
              <a:t>第二级</a:t>
            </a:r>
            <a:endParaRPr dirty="0">
              <a:sym typeface="+mn-ea"/>
            </a:endParaRPr>
          </a:p>
          <a:p>
            <a:pPr lvl="2"/>
            <a:r>
              <a:rPr dirty="0" err="1">
                <a:sym typeface="+mn-ea"/>
              </a:rPr>
              <a:t>第三级</a:t>
            </a:r>
            <a:endParaRPr dirty="0">
              <a:sym typeface="+mn-ea"/>
            </a:endParaRPr>
          </a:p>
          <a:p>
            <a:pPr lvl="3"/>
            <a:r>
              <a:rPr dirty="0" err="1">
                <a:sym typeface="+mn-ea"/>
              </a:rPr>
              <a:t>第四级</a:t>
            </a:r>
            <a:endParaRPr dirty="0">
              <a:sym typeface="+mn-ea"/>
            </a:endParaRPr>
          </a:p>
          <a:p>
            <a:pPr lvl="4"/>
            <a:r>
              <a:rPr dirty="0" err="1">
                <a:sym typeface="+mn-ea"/>
              </a:rPr>
              <a:t>第五级</a:t>
            </a:r>
            <a:endParaRPr dirty="0">
              <a:sym typeface="+mn-ea"/>
            </a:endParaRPr>
          </a:p>
        </p:txBody>
      </p:sp>
      <p:sp>
        <p:nvSpPr>
          <p:cNvPr id="4" name="日期占位符 3"/>
          <p:cNvSpPr>
            <a:spLocks noGrp="1"/>
          </p:cNvSpPr>
          <p:nvPr>
            <p:ph type="dt" sz="half" idx="10"/>
            <p:custDataLst>
              <p:tags r:id="rId5"/>
            </p:custDataLst>
          </p:nvPr>
        </p:nvSpPr>
        <p:spPr>
          <a:xfrm>
            <a:off x="838200" y="6356350"/>
            <a:ext cx="2743200" cy="365125"/>
          </a:xfrm>
        </p:spPr>
        <p:txBody>
          <a:bodyPr/>
          <a:lstStyle/>
          <a:p>
            <a:fld id="{AC1B7B3F-A56B-4310-A966-BD55D80449F1}" type="datetimeFigureOut">
              <a:rPr lang="zh-CN" altLang="en-US" smtClean="0"/>
            </a:fld>
            <a:endParaRPr lang="zh-CN" altLang="en-US"/>
          </a:p>
        </p:txBody>
      </p:sp>
      <p:sp>
        <p:nvSpPr>
          <p:cNvPr id="5" name="页脚占位符 4"/>
          <p:cNvSpPr>
            <a:spLocks noGrp="1"/>
          </p:cNvSpPr>
          <p:nvPr>
            <p:ph type="ftr" sz="quarter" idx="11"/>
            <p:custDataLst>
              <p:tags r:id="rId6"/>
            </p:custDataLst>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custDataLst>
              <p:tags r:id="rId7"/>
            </p:custDataLst>
          </p:nvPr>
        </p:nvSpPr>
        <p:spPr>
          <a:xfrm>
            <a:off x="8610600" y="6356350"/>
            <a:ext cx="2743200" cy="365125"/>
          </a:xfrm>
        </p:spPr>
        <p:txBody>
          <a:bodyPr/>
          <a:lstStyle/>
          <a:p>
            <a:fld id="{73127340-2293-49D2-96F1-6E7BF0C8FD9C}" type="slidenum">
              <a:rPr lang="zh-CN" altLang="en-US" smtClean="0"/>
            </a:fld>
            <a:endParaRPr lang="zh-CN" alt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showMasterSp="0">
  <p:cSld name="标题和副标题">
    <p:spTree>
      <p:nvGrpSpPr>
        <p:cNvPr id="1" name=""/>
        <p:cNvGrpSpPr/>
        <p:nvPr/>
      </p:nvGrpSpPr>
      <p:grpSpPr>
        <a:xfrm>
          <a:off x="0" y="0"/>
          <a:ext cx="0" cy="0"/>
          <a:chOff x="0" y="0"/>
          <a:chExt cx="0" cy="0"/>
        </a:xfrm>
      </p:grpSpPr>
      <p:pic>
        <p:nvPicPr>
          <p:cNvPr id="9" name="图片 8" descr="雪地上&#10;&#10;中度可信度描述已自动生成"/>
          <p:cNvPicPr>
            <a:picLocks noChangeAspect="1"/>
          </p:cNvPicPr>
          <p:nvPr>
            <p:custDataLst>
              <p:tags r:id="rId2"/>
            </p:custDataLst>
          </p:nvPr>
        </p:nvPicPr>
        <p:blipFill rotWithShape="1">
          <a:blip r:embed="rId3">
            <a:alphaModFix amt="40000"/>
            <a:extLst>
              <a:ext uri="{28A0092B-C50C-407E-A947-70E740481C1C}">
                <a14:useLocalDpi xmlns:a14="http://schemas.microsoft.com/office/drawing/2010/main" val="0"/>
              </a:ext>
            </a:extLst>
          </a:blip>
          <a:srcRect l="18252" t="17468" r="8387"/>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7" name="副标题"/>
          <p:cNvSpPr txBox="1">
            <a:spLocks noGrp="1"/>
          </p:cNvSpPr>
          <p:nvPr>
            <p:ph type="body" idx="3" hasCustomPrompt="1"/>
            <p:custDataLst>
              <p:tags r:id="rId4"/>
            </p:custDataLst>
          </p:nvPr>
        </p:nvSpPr>
        <p:spPr>
          <a:xfrm>
            <a:off x="869315" y="1195705"/>
            <a:ext cx="10707370" cy="425450"/>
          </a:xfrm>
          <a:prstGeom prst="rect">
            <a:avLst/>
          </a:prstGeom>
          <a:noFill/>
          <a:ln>
            <a:noFill/>
            <a:prstDash val="sysDash"/>
          </a:ln>
        </p:spPr>
        <p:txBody>
          <a:bodyPr wrap="square" rtlCol="0">
            <a:normAutofit/>
          </a:bodyPr>
          <a:lstStyle>
            <a:lvl1pPr marL="0" marR="0" algn="l" defTabSz="914400" rtl="0" eaLnBrk="1" fontAlgn="auto" latinLnBrk="0" hangingPunct="1">
              <a:lnSpc>
                <a:spcPct val="100000"/>
              </a:lnSpc>
              <a:buClrTx/>
              <a:buSzTx/>
              <a:buFontTx/>
              <a:buNone/>
              <a:defRPr kumimoji="0" lang="zh-CN" altLang="en-US" sz="2000" b="1" i="0" u="none" strike="noStrike" kern="1200" cap="none" spc="300" normalizeH="0" baseline="0" noProof="1" dirty="0">
                <a:solidFill>
                  <a:schemeClr val="tx1">
                    <a:lumMod val="75000"/>
                    <a:lumOff val="25000"/>
                  </a:schemeClr>
                </a:solidFill>
                <a:latin typeface="+mj-ea"/>
                <a:ea typeface="+mj-ea"/>
                <a:cs typeface="MiSans Heavy" panose="00000A00000000000000" charset="-122"/>
              </a:defRPr>
            </a:lvl1pPr>
          </a:lstStyle>
          <a:p>
            <a:pPr lvl="0" algn="l"/>
            <a:r>
              <a:rPr dirty="0">
                <a:sym typeface="+mn-ea"/>
              </a:rPr>
              <a:t>单击此处编辑母版副标题样式</a:t>
            </a:r>
            <a:endParaRPr dirty="0">
              <a:sym typeface="+mn-ea"/>
            </a:endParaRPr>
          </a:p>
        </p:txBody>
      </p:sp>
      <p:sp>
        <p:nvSpPr>
          <p:cNvPr id="6" name="标题"/>
          <p:cNvSpPr txBox="1">
            <a:spLocks noGrp="1"/>
          </p:cNvSpPr>
          <p:nvPr>
            <p:ph type="title" idx="2"/>
            <p:custDataLst>
              <p:tags r:id="rId5"/>
            </p:custDataLst>
          </p:nvPr>
        </p:nvSpPr>
        <p:spPr>
          <a:xfrm>
            <a:off x="869315" y="523875"/>
            <a:ext cx="10708005" cy="583565"/>
          </a:xfrm>
          <a:prstGeom prst="rect">
            <a:avLst/>
          </a:prstGeom>
          <a:noFill/>
        </p:spPr>
        <p:txBody>
          <a:bodyPr vert="horz" wrap="square" tIns="0" bIns="0" rtlCol="0" anchor="b" anchorCtr="0">
            <a:normAutofit/>
          </a:bodyPr>
          <a:lstStyle>
            <a:lvl1pPr marL="0" marR="0" lvl="0" algn="l" defTabSz="914400" rtl="0" eaLnBrk="1" fontAlgn="auto" latinLnBrk="0" hangingPunct="1">
              <a:lnSpc>
                <a:spcPct val="100000"/>
              </a:lnSpc>
              <a:buClrTx/>
              <a:buSzTx/>
              <a:buFontTx/>
              <a:buNone/>
              <a:defRPr kumimoji="0" lang="zh-CN" altLang="en-US" sz="3200" b="1" i="0" u="none" strike="noStrike" kern="1200" cap="none" spc="300" normalizeH="0" baseline="0" noProof="1" dirty="0">
                <a:ln>
                  <a:noFill/>
                  <a:prstDash val="sysDot"/>
                </a:ln>
                <a:solidFill>
                  <a:schemeClr val="accent1"/>
                </a:solidFill>
                <a:latin typeface="+mj-ea"/>
                <a:ea typeface="+mj-ea"/>
                <a:cs typeface="+mn-cs"/>
                <a:sym typeface="+mn-ea"/>
              </a:defRPr>
            </a:lvl1pPr>
          </a:lstStyle>
          <a:p>
            <a:pPr lvl="0" algn="l">
              <a:buClrTx/>
              <a:buSzTx/>
              <a:buFontTx/>
            </a:pPr>
            <a:r>
              <a:rPr dirty="0">
                <a:sym typeface="+mn-ea"/>
              </a:rPr>
              <a:t>单击此处编辑母版标题样式</a:t>
            </a:r>
            <a:endParaRPr dirty="0">
              <a:sym typeface="+mn-ea"/>
            </a:endParaRPr>
          </a:p>
        </p:txBody>
      </p:sp>
      <p:sp>
        <p:nvSpPr>
          <p:cNvPr id="8" name="矩形 7"/>
          <p:cNvSpPr/>
          <p:nvPr>
            <p:custDataLst>
              <p:tags r:id="rId6"/>
            </p:custDataLst>
          </p:nvPr>
        </p:nvSpPr>
        <p:spPr>
          <a:xfrm>
            <a:off x="578485" y="599440"/>
            <a:ext cx="108000" cy="432000"/>
          </a:xfrm>
          <a:prstGeom prst="rect">
            <a:avLst/>
          </a:prstGeom>
          <a:solidFill>
            <a:schemeClr val="accent2"/>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sp>
        <p:nvSpPr>
          <p:cNvPr id="3" name="日期占位符 2"/>
          <p:cNvSpPr>
            <a:spLocks noGrp="1"/>
          </p:cNvSpPr>
          <p:nvPr>
            <p:ph type="dt" sz="half" idx="10"/>
            <p:custDataLst>
              <p:tags r:id="rId7"/>
            </p:custDataLst>
          </p:nvPr>
        </p:nvSpPr>
        <p:spPr>
          <a:xfrm>
            <a:off x="838200" y="6356350"/>
            <a:ext cx="2743200" cy="365125"/>
          </a:xfrm>
        </p:spPr>
        <p:txBody>
          <a:bodyPr/>
          <a:lstStyle/>
          <a:p>
            <a:fld id="{AC1B7B3F-A56B-4310-A966-BD55D80449F1}"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custDataLst>
              <p:tags r:id="rId9"/>
            </p:custDataLst>
          </p:nvPr>
        </p:nvSpPr>
        <p:spPr>
          <a:xfrm>
            <a:off x="8610600" y="6356350"/>
            <a:ext cx="2743200" cy="365125"/>
          </a:xfrm>
        </p:spPr>
        <p:txBody>
          <a:bodyPr/>
          <a:lstStyle/>
          <a:p>
            <a:fld id="{73127340-2293-49D2-96F1-6E7BF0C8FD9C}" type="slidenum">
              <a:rPr lang="zh-CN" altLang="en-US" smtClean="0"/>
            </a:fld>
            <a:endParaRPr lang="zh-CN" alt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showMasterSp="0">
  <p:cSld name="末尾幻灯片">
    <p:spTree>
      <p:nvGrpSpPr>
        <p:cNvPr id="1" name=""/>
        <p:cNvGrpSpPr/>
        <p:nvPr/>
      </p:nvGrpSpPr>
      <p:grpSpPr>
        <a:xfrm>
          <a:off x="0" y="0"/>
          <a:ext cx="0" cy="0"/>
          <a:chOff x="0" y="0"/>
          <a:chExt cx="0" cy="0"/>
        </a:xfrm>
      </p:grpSpPr>
      <p:pic>
        <p:nvPicPr>
          <p:cNvPr id="15" name="VCG41N1410470348" descr="雪地上&#10;&#10;中度可信度描述已自动生成"/>
          <p:cNvPicPr>
            <a:picLocks noChangeAspect="1"/>
          </p:cNvPicPr>
          <p:nvPr>
            <p:custDataLst>
              <p:tags r:id="rId2"/>
            </p:custDataLst>
          </p:nvPr>
        </p:nvPicPr>
        <p:blipFill rotWithShape="1">
          <a:blip r:embed="rId3">
            <a:extLst>
              <a:ext uri="{28A0092B-C50C-407E-A947-70E740481C1C}">
                <a14:useLocalDpi xmlns:a14="http://schemas.microsoft.com/office/drawing/2010/main" val="0"/>
              </a:ext>
            </a:extLst>
          </a:blip>
          <a:srcRect l="2725" r="8387"/>
          <a:stretch>
            <a:fillRect/>
          </a:stretch>
        </p:blipFill>
        <p:spPr>
          <a:xfrm>
            <a:off x="0" y="0"/>
            <a:ext cx="12192000" cy="6858000"/>
          </a:xfrm>
          <a:prstGeom prst="rect">
            <a:avLst/>
          </a:prstGeom>
        </p:spPr>
      </p:pic>
      <p:cxnSp>
        <p:nvCxnSpPr>
          <p:cNvPr id="12" name="直接连接符 11"/>
          <p:cNvCxnSpPr/>
          <p:nvPr>
            <p:custDataLst>
              <p:tags r:id="rId4"/>
            </p:custDataLst>
          </p:nvPr>
        </p:nvCxnSpPr>
        <p:spPr>
          <a:xfrm>
            <a:off x="1850886" y="1096111"/>
            <a:ext cx="0" cy="161365"/>
          </a:xfrm>
          <a:prstGeom prst="line">
            <a:avLst/>
          </a:prstGeom>
          <a:ln>
            <a:solidFill>
              <a:schemeClr val="lt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custDataLst>
              <p:tags r:id="rId5"/>
            </p:custDataLst>
          </p:nvPr>
        </p:nvCxnSpPr>
        <p:spPr>
          <a:xfrm>
            <a:off x="1850886" y="1131036"/>
            <a:ext cx="0" cy="161365"/>
          </a:xfrm>
          <a:prstGeom prst="line">
            <a:avLst/>
          </a:prstGeom>
          <a:ln>
            <a:solidFill>
              <a:schemeClr val="lt1"/>
            </a:solidFill>
          </a:ln>
        </p:spPr>
        <p:style>
          <a:lnRef idx="1">
            <a:schemeClr val="accent1"/>
          </a:lnRef>
          <a:fillRef idx="0">
            <a:schemeClr val="accent1"/>
          </a:fillRef>
          <a:effectRef idx="0">
            <a:schemeClr val="accent1"/>
          </a:effectRef>
          <a:fontRef idx="minor">
            <a:schemeClr val="tx1"/>
          </a:fontRef>
        </p:style>
      </p:cxnSp>
      <p:sp>
        <p:nvSpPr>
          <p:cNvPr id="8" name="标题"/>
          <p:cNvSpPr txBox="1">
            <a:spLocks noGrp="1"/>
          </p:cNvSpPr>
          <p:nvPr>
            <p:ph type="title" idx="2" hasCustomPrompt="1"/>
            <p:custDataLst>
              <p:tags r:id="rId6"/>
            </p:custDataLst>
          </p:nvPr>
        </p:nvSpPr>
        <p:spPr>
          <a:xfrm>
            <a:off x="904875" y="1714500"/>
            <a:ext cx="7571105" cy="1934210"/>
          </a:xfrm>
          <a:prstGeom prst="rect">
            <a:avLst/>
          </a:prstGeom>
          <a:noFill/>
        </p:spPr>
        <p:txBody>
          <a:bodyPr vert="horz" wrap="square" lIns="0" tIns="0" rIns="0" bIns="0" rtlCol="0" anchor="ctr" anchorCtr="0">
            <a:normAutofit/>
          </a:bodyPr>
          <a:lstStyle>
            <a:lvl1pPr marL="0" marR="0" lvl="0" algn="l" defTabSz="914400" rtl="0" eaLnBrk="1" fontAlgn="auto" latinLnBrk="0" hangingPunct="1">
              <a:lnSpc>
                <a:spcPct val="100000"/>
              </a:lnSpc>
              <a:buClrTx/>
              <a:buSzTx/>
              <a:buFontTx/>
              <a:buNone/>
              <a:defRPr kumimoji="0" lang="zh-CN" altLang="en-US" sz="6000" b="1" i="0" u="none" strike="noStrike" kern="1200" cap="none" spc="0" normalizeH="0" baseline="0" noProof="1" dirty="0">
                <a:solidFill>
                  <a:schemeClr val="tx1">
                    <a:lumMod val="75000"/>
                    <a:lumOff val="25000"/>
                  </a:schemeClr>
                </a:solidFill>
                <a:latin typeface="+mj-ea"/>
                <a:ea typeface="+mj-ea"/>
                <a:cs typeface="MiSans Heavy" panose="00000A00000000000000" charset="-122"/>
                <a:sym typeface="+mn-ea"/>
              </a:defRPr>
            </a:lvl1pPr>
          </a:lstStyle>
          <a:p>
            <a:pPr lvl="0" algn="l">
              <a:buClrTx/>
              <a:buSzTx/>
              <a:buFontTx/>
            </a:pPr>
            <a:r>
              <a:rPr dirty="0">
                <a:sym typeface="+mn-ea"/>
              </a:rPr>
              <a:t>单击此处编辑标题</a:t>
            </a:r>
            <a:endParaRPr dirty="0">
              <a:sym typeface="+mn-ea"/>
            </a:endParaRPr>
          </a:p>
        </p:txBody>
      </p:sp>
      <p:sp>
        <p:nvSpPr>
          <p:cNvPr id="7" name="署名"/>
          <p:cNvSpPr txBox="1">
            <a:spLocks noGrp="1"/>
          </p:cNvSpPr>
          <p:nvPr>
            <p:ph type="body" idx="1" hasCustomPrompt="1"/>
            <p:custDataLst>
              <p:tags r:id="rId7"/>
            </p:custDataLst>
          </p:nvPr>
        </p:nvSpPr>
        <p:spPr>
          <a:xfrm>
            <a:off x="904875" y="3999865"/>
            <a:ext cx="2019300" cy="483870"/>
          </a:xfrm>
          <a:prstGeom prst="roundRect">
            <a:avLst>
              <a:gd name="adj" fmla="val 50000"/>
            </a:avLst>
          </a:prstGeom>
          <a:solidFill>
            <a:schemeClr val="accent1"/>
          </a:solidFill>
          <a:effectLst/>
        </p:spPr>
        <p:txBody>
          <a:bodyPr vert="horz" wrap="square" lIns="0" tIns="0" rIns="0" bIns="0" rtlCol="0" anchor="ctr" anchorCtr="0">
            <a:normAutofit/>
          </a:bodyPr>
          <a:lstStyle>
            <a:lvl1pPr marL="0" marR="0" lvl="0" algn="ctr" defTabSz="914400" rtl="0" eaLnBrk="1" fontAlgn="auto" latinLnBrk="0" hangingPunct="1">
              <a:lnSpc>
                <a:spcPct val="100000"/>
              </a:lnSpc>
              <a:buClrTx/>
              <a:buSzTx/>
              <a:buFontTx/>
              <a:buNone/>
              <a:defRPr kumimoji="0" lang="zh-CN" altLang="en-US" sz="1400" b="1" i="0" u="none" strike="noStrike" kern="1200" cap="none" spc="0" normalizeH="0" baseline="0" noProof="1" dirty="0">
                <a:solidFill>
                  <a:schemeClr val="lt1">
                    <a:lumMod val="100000"/>
                  </a:schemeClr>
                </a:solidFill>
                <a:latin typeface="+mj-ea"/>
                <a:ea typeface="+mj-ea"/>
                <a:cs typeface="MiSans Heavy" panose="00000A00000000000000" charset="-122"/>
                <a:sym typeface="+mn-ea"/>
              </a:defRPr>
            </a:lvl1pPr>
          </a:lstStyle>
          <a:p>
            <a:pPr lvl="0" algn="ctr">
              <a:buClrTx/>
              <a:buSzTx/>
              <a:buFontTx/>
            </a:pPr>
            <a:r>
              <a:rPr dirty="0">
                <a:sym typeface="+mn-ea"/>
              </a:rPr>
              <a:t>单击此处编辑文本</a:t>
            </a:r>
            <a:endParaRPr dirty="0">
              <a:sym typeface="+mn-ea"/>
            </a:endParaRPr>
          </a:p>
        </p:txBody>
      </p:sp>
      <p:sp>
        <p:nvSpPr>
          <p:cNvPr id="4" name="日期占位符 3"/>
          <p:cNvSpPr>
            <a:spLocks noGrp="1"/>
          </p:cNvSpPr>
          <p:nvPr>
            <p:ph type="dt" sz="half" idx="10"/>
            <p:custDataLst>
              <p:tags r:id="rId8"/>
            </p:custDataLst>
          </p:nvPr>
        </p:nvSpPr>
        <p:spPr>
          <a:xfrm>
            <a:off x="838200" y="6356350"/>
            <a:ext cx="2743200" cy="365125"/>
          </a:xfrm>
        </p:spPr>
        <p:txBody>
          <a:bodyPr/>
          <a:lstStyle/>
          <a:p>
            <a:fld id="{AC1B7B3F-A56B-4310-A966-BD55D80449F1}"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custDataLst>
              <p:tags r:id="rId10"/>
            </p:custDataLst>
          </p:nvPr>
        </p:nvSpPr>
        <p:spPr>
          <a:xfrm>
            <a:off x="8610600" y="6356350"/>
            <a:ext cx="2743200" cy="365125"/>
          </a:xfrm>
        </p:spPr>
        <p:txBody>
          <a:bodyPr/>
          <a:lstStyle/>
          <a:p>
            <a:fld id="{73127340-2293-49D2-96F1-6E7BF0C8FD9C}"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1" Type="http://schemas.openxmlformats.org/officeDocument/2006/relationships/theme" Target="../theme/theme2.xml"/><Relationship Id="rId20" Type="http://schemas.openxmlformats.org/officeDocument/2006/relationships/tags" Target="../tags/tag86.xml"/><Relationship Id="rId2" Type="http://schemas.openxmlformats.org/officeDocument/2006/relationships/slideLayout" Target="../slideLayouts/slideLayout14.xml"/><Relationship Id="rId19" Type="http://schemas.openxmlformats.org/officeDocument/2006/relationships/tags" Target="../tags/tag85.xml"/><Relationship Id="rId18" Type="http://schemas.openxmlformats.org/officeDocument/2006/relationships/tags" Target="../tags/tag84.xml"/><Relationship Id="rId17" Type="http://schemas.openxmlformats.org/officeDocument/2006/relationships/tags" Target="../tags/tag83.xml"/><Relationship Id="rId16" Type="http://schemas.openxmlformats.org/officeDocument/2006/relationships/tags" Target="../tags/tag82.xml"/><Relationship Id="rId15" Type="http://schemas.openxmlformats.org/officeDocument/2006/relationships/tags" Target="../tags/tag81.xml"/><Relationship Id="rId14" Type="http://schemas.openxmlformats.org/officeDocument/2006/relationships/tags" Target="../tags/tag80.xml"/><Relationship Id="rId13" Type="http://schemas.openxmlformats.org/officeDocument/2006/relationships/image" Target="../media/image3.jpeg"/><Relationship Id="rId12" Type="http://schemas.openxmlformats.org/officeDocument/2006/relationships/tags" Target="../tags/tag79.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2.xml"/><Relationship Id="rId8" Type="http://schemas.openxmlformats.org/officeDocument/2006/relationships/slideLayout" Target="../slideLayouts/slideLayout31.xml"/><Relationship Id="rId7" Type="http://schemas.openxmlformats.org/officeDocument/2006/relationships/slideLayout" Target="../slideLayouts/slideLayout30.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3" Type="http://schemas.openxmlformats.org/officeDocument/2006/relationships/slideLayout" Target="../slideLayouts/slideLayout26.xml"/><Relationship Id="rId21" Type="http://schemas.openxmlformats.org/officeDocument/2006/relationships/theme" Target="../theme/theme3.xml"/><Relationship Id="rId20" Type="http://schemas.openxmlformats.org/officeDocument/2006/relationships/tags" Target="../tags/tag172.xml"/><Relationship Id="rId2" Type="http://schemas.openxmlformats.org/officeDocument/2006/relationships/slideLayout" Target="../slideLayouts/slideLayout25.xml"/><Relationship Id="rId19" Type="http://schemas.openxmlformats.org/officeDocument/2006/relationships/tags" Target="../tags/tag171.xml"/><Relationship Id="rId18" Type="http://schemas.openxmlformats.org/officeDocument/2006/relationships/tags" Target="../tags/tag170.xml"/><Relationship Id="rId17" Type="http://schemas.openxmlformats.org/officeDocument/2006/relationships/tags" Target="../tags/tag169.xml"/><Relationship Id="rId16" Type="http://schemas.openxmlformats.org/officeDocument/2006/relationships/tags" Target="../tags/tag168.xml"/><Relationship Id="rId15" Type="http://schemas.openxmlformats.org/officeDocument/2006/relationships/tags" Target="../tags/tag167.xml"/><Relationship Id="rId14" Type="http://schemas.openxmlformats.org/officeDocument/2006/relationships/tags" Target="../tags/tag166.xml"/><Relationship Id="rId13" Type="http://schemas.openxmlformats.org/officeDocument/2006/relationships/image" Target="../media/image3.jpeg"/><Relationship Id="rId12" Type="http://schemas.openxmlformats.org/officeDocument/2006/relationships/tags" Target="../tags/tag165.xml"/><Relationship Id="rId11" Type="http://schemas.openxmlformats.org/officeDocument/2006/relationships/slideLayout" Target="../slideLayouts/slideLayout34.xml"/><Relationship Id="rId10" Type="http://schemas.openxmlformats.org/officeDocument/2006/relationships/slideLayout" Target="../slideLayouts/slideLayout33.xml"/><Relationship Id="rId1"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3.xml"/><Relationship Id="rId8" Type="http://schemas.openxmlformats.org/officeDocument/2006/relationships/slideLayout" Target="../slideLayouts/slideLayout42.xml"/><Relationship Id="rId7" Type="http://schemas.openxmlformats.org/officeDocument/2006/relationships/slideLayout" Target="../slideLayouts/slideLayout41.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 Id="rId3" Type="http://schemas.openxmlformats.org/officeDocument/2006/relationships/slideLayout" Target="../slideLayouts/slideLayout37.xml"/><Relationship Id="rId21" Type="http://schemas.openxmlformats.org/officeDocument/2006/relationships/theme" Target="../theme/theme4.xml"/><Relationship Id="rId20" Type="http://schemas.openxmlformats.org/officeDocument/2006/relationships/tags" Target="../tags/tag258.xml"/><Relationship Id="rId2" Type="http://schemas.openxmlformats.org/officeDocument/2006/relationships/slideLayout" Target="../slideLayouts/slideLayout36.xml"/><Relationship Id="rId19" Type="http://schemas.openxmlformats.org/officeDocument/2006/relationships/tags" Target="../tags/tag257.xml"/><Relationship Id="rId18" Type="http://schemas.openxmlformats.org/officeDocument/2006/relationships/tags" Target="../tags/tag256.xml"/><Relationship Id="rId17" Type="http://schemas.openxmlformats.org/officeDocument/2006/relationships/tags" Target="../tags/tag255.xml"/><Relationship Id="rId16" Type="http://schemas.openxmlformats.org/officeDocument/2006/relationships/tags" Target="../tags/tag254.xml"/><Relationship Id="rId15" Type="http://schemas.openxmlformats.org/officeDocument/2006/relationships/tags" Target="../tags/tag253.xml"/><Relationship Id="rId14" Type="http://schemas.openxmlformats.org/officeDocument/2006/relationships/tags" Target="../tags/tag252.xml"/><Relationship Id="rId13" Type="http://schemas.openxmlformats.org/officeDocument/2006/relationships/image" Target="../media/image3.jpeg"/><Relationship Id="rId12" Type="http://schemas.openxmlformats.org/officeDocument/2006/relationships/tags" Target="../tags/tag251.xml"/><Relationship Id="rId11" Type="http://schemas.openxmlformats.org/officeDocument/2006/relationships/slideLayout" Target="../slideLayouts/slideLayout45.xml"/><Relationship Id="rId10" Type="http://schemas.openxmlformats.org/officeDocument/2006/relationships/slideLayout" Target="../slideLayouts/slideLayout44.xml"/><Relationship Id="rId1"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4.xml"/><Relationship Id="rId8" Type="http://schemas.openxmlformats.org/officeDocument/2006/relationships/slideLayout" Target="../slideLayouts/slideLayout53.xml"/><Relationship Id="rId7" Type="http://schemas.openxmlformats.org/officeDocument/2006/relationships/slideLayout" Target="../slideLayouts/slideLayout52.xml"/><Relationship Id="rId6" Type="http://schemas.openxmlformats.org/officeDocument/2006/relationships/slideLayout" Target="../slideLayouts/slideLayout51.xml"/><Relationship Id="rId5" Type="http://schemas.openxmlformats.org/officeDocument/2006/relationships/slideLayout" Target="../slideLayouts/slideLayout50.xml"/><Relationship Id="rId4" Type="http://schemas.openxmlformats.org/officeDocument/2006/relationships/slideLayout" Target="../slideLayouts/slideLayout49.xml"/><Relationship Id="rId3" Type="http://schemas.openxmlformats.org/officeDocument/2006/relationships/slideLayout" Target="../slideLayouts/slideLayout48.xml"/><Relationship Id="rId21" Type="http://schemas.openxmlformats.org/officeDocument/2006/relationships/theme" Target="../theme/theme5.xml"/><Relationship Id="rId20" Type="http://schemas.openxmlformats.org/officeDocument/2006/relationships/tags" Target="../tags/tag344.xml"/><Relationship Id="rId2" Type="http://schemas.openxmlformats.org/officeDocument/2006/relationships/slideLayout" Target="../slideLayouts/slideLayout47.xml"/><Relationship Id="rId19" Type="http://schemas.openxmlformats.org/officeDocument/2006/relationships/tags" Target="../tags/tag343.xml"/><Relationship Id="rId18" Type="http://schemas.openxmlformats.org/officeDocument/2006/relationships/tags" Target="../tags/tag342.xml"/><Relationship Id="rId17" Type="http://schemas.openxmlformats.org/officeDocument/2006/relationships/tags" Target="../tags/tag341.xml"/><Relationship Id="rId16" Type="http://schemas.openxmlformats.org/officeDocument/2006/relationships/tags" Target="../tags/tag340.xml"/><Relationship Id="rId15" Type="http://schemas.openxmlformats.org/officeDocument/2006/relationships/tags" Target="../tags/tag339.xml"/><Relationship Id="rId14" Type="http://schemas.openxmlformats.org/officeDocument/2006/relationships/tags" Target="../tags/tag338.xml"/><Relationship Id="rId13" Type="http://schemas.openxmlformats.org/officeDocument/2006/relationships/image" Target="../media/image3.jpeg"/><Relationship Id="rId12" Type="http://schemas.openxmlformats.org/officeDocument/2006/relationships/tags" Target="../tags/tag337.xml"/><Relationship Id="rId11" Type="http://schemas.openxmlformats.org/officeDocument/2006/relationships/slideLayout" Target="../slideLayouts/slideLayout56.xml"/><Relationship Id="rId10" Type="http://schemas.openxmlformats.org/officeDocument/2006/relationships/slideLayout" Target="../slideLayouts/slideLayout55.xml"/><Relationship Id="rId1"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65.xml"/><Relationship Id="rId8" Type="http://schemas.openxmlformats.org/officeDocument/2006/relationships/slideLayout" Target="../slideLayouts/slideLayout64.xml"/><Relationship Id="rId7" Type="http://schemas.openxmlformats.org/officeDocument/2006/relationships/slideLayout" Target="../slideLayouts/slideLayout63.xml"/><Relationship Id="rId6" Type="http://schemas.openxmlformats.org/officeDocument/2006/relationships/slideLayout" Target="../slideLayouts/slideLayout62.xml"/><Relationship Id="rId5" Type="http://schemas.openxmlformats.org/officeDocument/2006/relationships/slideLayout" Target="../slideLayouts/slideLayout61.xml"/><Relationship Id="rId4" Type="http://schemas.openxmlformats.org/officeDocument/2006/relationships/slideLayout" Target="../slideLayouts/slideLayout60.xml"/><Relationship Id="rId3" Type="http://schemas.openxmlformats.org/officeDocument/2006/relationships/slideLayout" Target="../slideLayouts/slideLayout59.xml"/><Relationship Id="rId21" Type="http://schemas.openxmlformats.org/officeDocument/2006/relationships/theme" Target="../theme/theme6.xml"/><Relationship Id="rId20" Type="http://schemas.openxmlformats.org/officeDocument/2006/relationships/tags" Target="../tags/tag430.xml"/><Relationship Id="rId2" Type="http://schemas.openxmlformats.org/officeDocument/2006/relationships/slideLayout" Target="../slideLayouts/slideLayout58.xml"/><Relationship Id="rId19" Type="http://schemas.openxmlformats.org/officeDocument/2006/relationships/tags" Target="../tags/tag429.xml"/><Relationship Id="rId18" Type="http://schemas.openxmlformats.org/officeDocument/2006/relationships/tags" Target="../tags/tag428.xml"/><Relationship Id="rId17" Type="http://schemas.openxmlformats.org/officeDocument/2006/relationships/tags" Target="../tags/tag427.xml"/><Relationship Id="rId16" Type="http://schemas.openxmlformats.org/officeDocument/2006/relationships/tags" Target="../tags/tag426.xml"/><Relationship Id="rId15" Type="http://schemas.openxmlformats.org/officeDocument/2006/relationships/tags" Target="../tags/tag425.xml"/><Relationship Id="rId14" Type="http://schemas.openxmlformats.org/officeDocument/2006/relationships/tags" Target="../tags/tag424.xml"/><Relationship Id="rId13" Type="http://schemas.openxmlformats.org/officeDocument/2006/relationships/image" Target="../media/image3.jpeg"/><Relationship Id="rId12" Type="http://schemas.openxmlformats.org/officeDocument/2006/relationships/tags" Target="../tags/tag423.xml"/><Relationship Id="rId11" Type="http://schemas.openxmlformats.org/officeDocument/2006/relationships/slideLayout" Target="../slideLayouts/slideLayout67.xml"/><Relationship Id="rId10" Type="http://schemas.openxmlformats.org/officeDocument/2006/relationships/slideLayout" Target="../slideLayouts/slideLayout66.xml"/><Relationship Id="rId1"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descr="雪地上&#10;&#10;中度可信度描述已自动生成"/>
          <p:cNvPicPr>
            <a:picLocks noChangeAspect="1"/>
          </p:cNvPicPr>
          <p:nvPr>
            <p:custDataLst>
              <p:tags r:id="rId12"/>
            </p:custDataLst>
          </p:nvPr>
        </p:nvPicPr>
        <p:blipFill rotWithShape="1">
          <a:blip r:embed="rId13">
            <a:alphaModFix amt="40000"/>
            <a:extLst>
              <a:ext uri="{28A0092B-C50C-407E-A947-70E740481C1C}">
                <a14:useLocalDpi xmlns:a14="http://schemas.microsoft.com/office/drawing/2010/main" val="0"/>
              </a:ext>
            </a:extLst>
          </a:blip>
          <a:srcRect l="18252" t="17468" r="8387"/>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8" name="矩形 7"/>
          <p:cNvSpPr/>
          <p:nvPr>
            <p:custDataLst>
              <p:tags r:id="rId14"/>
            </p:custDataLst>
          </p:nvPr>
        </p:nvSpPr>
        <p:spPr>
          <a:xfrm>
            <a:off x="578485" y="599440"/>
            <a:ext cx="108000" cy="432000"/>
          </a:xfrm>
          <a:prstGeom prst="rect">
            <a:avLst/>
          </a:prstGeom>
          <a:solidFill>
            <a:schemeClr val="accent2"/>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sp>
        <p:nvSpPr>
          <p:cNvPr id="3" name="日期占位符 2"/>
          <p:cNvSpPr>
            <a:spLocks noGrp="1"/>
          </p:cNvSpPr>
          <p:nvPr>
            <p:ph type="dt" sz="half" idx="10"/>
            <p:custDataLst>
              <p:tags r:id="rId15"/>
            </p:custDataLst>
          </p:nvPr>
        </p:nvSpPr>
        <p:spPr>
          <a:xfrm>
            <a:off x="838200" y="6356350"/>
            <a:ext cx="2743200" cy="365125"/>
          </a:xfrm>
        </p:spPr>
        <p:txBody>
          <a:bodyPr/>
          <a:lstStyle/>
          <a:p>
            <a:fld id="{AC1B7B3F-A56B-4310-A966-BD55D80449F1}" type="datetimeFigureOut">
              <a:rPr lang="zh-CN" altLang="en-US" smtClean="0"/>
            </a:fld>
            <a:endParaRPr lang="zh-CN" altLang="en-US"/>
          </a:p>
        </p:txBody>
      </p:sp>
      <p:sp>
        <p:nvSpPr>
          <p:cNvPr id="4" name="页脚占位符 3"/>
          <p:cNvSpPr>
            <a:spLocks noGrp="1"/>
          </p:cNvSpPr>
          <p:nvPr>
            <p:ph type="ftr" sz="quarter" idx="11"/>
            <p:custDataLst>
              <p:tags r:id="rId16"/>
            </p:custDataLst>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custDataLst>
              <p:tags r:id="rId17"/>
            </p:custDataLst>
          </p:nvPr>
        </p:nvSpPr>
        <p:spPr>
          <a:xfrm>
            <a:off x="8610600" y="6356350"/>
            <a:ext cx="2743200" cy="365125"/>
          </a:xfrm>
        </p:spPr>
        <p:txBody>
          <a:bodyPr/>
          <a:lstStyle/>
          <a:p>
            <a:fld id="{73127340-2293-49D2-96F1-6E7BF0C8FD9C}" type="slidenum">
              <a:rPr lang="zh-CN" altLang="en-US" smtClean="0"/>
            </a:fld>
            <a:endParaRPr lang="zh-CN" altLang="en-US"/>
          </a:p>
        </p:txBody>
      </p:sp>
      <p:sp>
        <p:nvSpPr>
          <p:cNvPr id="2" name="文本占位符 1"/>
          <p:cNvSpPr>
            <a:spLocks noGrp="1"/>
          </p:cNvSpPr>
          <p:nvPr>
            <p:ph type="body" idx="1"/>
            <p:custDataLst>
              <p:tags r:id="rId18"/>
            </p:custDataLst>
          </p:nvPr>
        </p:nvSpPr>
        <p:spPr>
          <a:xfrm>
            <a:off x="869314" y="1333850"/>
            <a:ext cx="10708006" cy="4843113"/>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130000"/>
              </a:lnSpc>
              <a:spcBef>
                <a:spcPts val="1200"/>
              </a:spcBef>
              <a:spcAft>
                <a:spcPts val="0"/>
              </a:spcAft>
              <a:buClrTx/>
              <a:buSzTx/>
              <a:buFont typeface="Arial" panose="020B0604020202020204" pitchFamily="34" charset="0"/>
              <a:buChar char="●"/>
            </a:pPr>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9" name="标题占位符 8"/>
          <p:cNvSpPr>
            <a:spLocks noGrp="1"/>
          </p:cNvSpPr>
          <p:nvPr>
            <p:ph type="title"/>
            <p:custDataLst>
              <p:tags r:id="rId19"/>
            </p:custDataLst>
          </p:nvPr>
        </p:nvSpPr>
        <p:spPr>
          <a:xfrm>
            <a:off x="869313" y="478972"/>
            <a:ext cx="10744201" cy="675492"/>
          </a:xfrm>
          <a:prstGeom prst="rect">
            <a:avLst/>
          </a:prstGeom>
          <a:noFill/>
        </p:spPr>
        <p:txBody>
          <a:bodyPr vert="horz" wrap="square" lIns="91440" tIns="0" rIns="91440" bIns="0" rtlCol="0" anchor="b" anchorCtr="0">
            <a:normAutofit/>
          </a:bodyPr>
          <a:lstStyle/>
          <a:p>
            <a:pPr marL="0" marR="0" lvl="0" fontAlgn="auto">
              <a:lnSpc>
                <a:spcPct val="100000"/>
              </a:lnSpc>
              <a:buClrTx/>
              <a:buSzTx/>
              <a:buFontTx/>
            </a:pPr>
            <a:r>
              <a:rPr lang="zh-CN" altLang="en-US" dirty="0"/>
              <a:t>单击此处编辑母版标题样式</a:t>
            </a:r>
            <a:endParaRPr lang="zh-CN" altLang="en-US" dirty="0"/>
          </a:p>
        </p:txBody>
      </p:sp>
      <p:sp>
        <p:nvSpPr>
          <p:cNvPr id="10" name="KSO_TEMPLATE" hidden="1"/>
          <p:cNvSpPr/>
          <p:nvPr userDrawn="1">
            <p:custDataLst>
              <p:tags r:id="rId20"/>
            </p:custDataLst>
          </p:nvPr>
        </p:nvSpPr>
        <p:spPr>
          <a:xfrm>
            <a:off x="0" y="0"/>
            <a:ext cx="0" cy="0"/>
          </a:xfrm>
          <a:prstGeom prst="rect">
            <a:avLst/>
          </a:prstGeom>
          <a:solidFill>
            <a:schemeClr val="bg1"/>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kumimoji="0" lang="zh-CN" altLang="en-US" sz="3200" b="1" i="0" u="none" strike="noStrike" kern="1200" cap="none" spc="0" normalizeH="0" baseline="0" dirty="0" smtClean="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0" lang="zh-CN" altLang="en-US" sz="1800" b="0" i="0" u="none" strike="noStrike" kern="1200" cap="none" spc="150" normalizeH="0" baseline="0" noProof="1" dirty="0" smtClean="0">
          <a:ln>
            <a:noFill/>
            <a:prstDash val="sysDot"/>
          </a:ln>
          <a:solidFill>
            <a:schemeClr val="tx1">
              <a:lumMod val="75000"/>
              <a:lumOff val="25000"/>
            </a:schemeClr>
          </a:solidFill>
          <a:uFillTx/>
          <a:latin typeface="+mn-ea"/>
          <a:ea typeface="+mn-ea"/>
          <a:cs typeface="+mn-cs"/>
          <a:sym typeface="+mn-ea"/>
        </a:defRPr>
      </a:lvl1pPr>
      <a:lvl2pPr marL="685800" marR="0" indent="-228600" algn="l" defTabSz="914400" rtl="0" eaLnBrk="1" fontAlgn="auto" latinLnBrk="0" hangingPunct="1">
        <a:lnSpc>
          <a:spcPct val="120000"/>
        </a:lnSpc>
        <a:spcBef>
          <a:spcPts val="1200"/>
        </a:spcBef>
        <a:spcAft>
          <a:spcPts val="0"/>
        </a:spcAft>
        <a:buFont typeface="Arial" panose="020B0604020202020204" pitchFamily="34" charset="0"/>
        <a:buChar char="•"/>
        <a:defRPr kumimoji="0" lang="zh-CN" altLang="en-US" sz="1600" b="0" i="0" u="none" strike="noStrike" kern="1200" cap="none" spc="150" normalizeH="0" baseline="0" dirty="0" smtClean="0">
          <a:solidFill>
            <a:schemeClr val="tx1">
              <a:lumMod val="65000"/>
              <a:lumOff val="35000"/>
            </a:schemeClr>
          </a:solidFill>
          <a:uFillTx/>
          <a:latin typeface="+mn-ea"/>
          <a:ea typeface="+mn-ea"/>
          <a:cs typeface="+mn-cs"/>
        </a:defRPr>
      </a:lvl2pPr>
      <a:lvl3pPr marL="1143000" marR="0" indent="-228600" algn="l" defTabSz="914400" rtl="0" eaLnBrk="1" fontAlgn="auto" latinLnBrk="0" hangingPunct="1">
        <a:lnSpc>
          <a:spcPct val="120000"/>
        </a:lnSpc>
        <a:spcBef>
          <a:spcPts val="1200"/>
        </a:spcBef>
        <a:spcAft>
          <a:spcPts val="0"/>
        </a:spcAft>
        <a:buFont typeface="Arial" panose="020B0604020202020204" pitchFamily="34" charset="0"/>
        <a:buChar char="•"/>
        <a:defRPr kumimoji="0" lang="zh-CN" altLang="en-US" sz="1600" b="0" i="0" u="none" strike="noStrike" kern="1200" cap="none" spc="150" normalizeH="0" baseline="0" dirty="0" smtClean="0">
          <a:solidFill>
            <a:schemeClr val="tx1">
              <a:lumMod val="65000"/>
              <a:lumOff val="35000"/>
            </a:schemeClr>
          </a:solidFill>
          <a:uFillTx/>
          <a:latin typeface="+mn-ea"/>
          <a:ea typeface="+mn-ea"/>
          <a:cs typeface="+mn-cs"/>
        </a:defRPr>
      </a:lvl3pPr>
      <a:lvl4pPr marL="1600200" marR="0" indent="-228600" algn="l" defTabSz="914400" rtl="0" eaLnBrk="1" fontAlgn="auto" latinLnBrk="0" hangingPunct="1">
        <a:lnSpc>
          <a:spcPct val="120000"/>
        </a:lnSpc>
        <a:spcBef>
          <a:spcPts val="1200"/>
        </a:spcBef>
        <a:spcAft>
          <a:spcPts val="0"/>
        </a:spcAft>
        <a:buFont typeface="Arial" panose="020B0604020202020204" pitchFamily="34" charset="0"/>
        <a:buChar char="•"/>
        <a:defRPr kumimoji="0" lang="zh-CN" altLang="en-US" sz="1600" b="0" i="0" u="none" strike="noStrike" kern="1200" cap="none" spc="150" normalizeH="0" baseline="0" dirty="0" smtClean="0">
          <a:solidFill>
            <a:schemeClr val="tx1">
              <a:lumMod val="65000"/>
              <a:lumOff val="35000"/>
            </a:schemeClr>
          </a:solidFill>
          <a:uFillTx/>
          <a:latin typeface="+mn-ea"/>
          <a:ea typeface="+mn-ea"/>
          <a:cs typeface="+mn-cs"/>
        </a:defRPr>
      </a:lvl4pPr>
      <a:lvl5pPr marL="2057400" marR="0" indent="-228600" algn="l" defTabSz="914400" rtl="0" eaLnBrk="1" fontAlgn="auto" latinLnBrk="0" hangingPunct="1">
        <a:lnSpc>
          <a:spcPct val="120000"/>
        </a:lnSpc>
        <a:spcBef>
          <a:spcPts val="1200"/>
        </a:spcBef>
        <a:spcAft>
          <a:spcPts val="0"/>
        </a:spcAft>
        <a:buFont typeface="Arial" panose="020B0604020202020204" pitchFamily="34" charset="0"/>
        <a:buChar char="•"/>
        <a:defRPr kumimoji="0" lang="zh-CN" altLang="en-US" sz="1600" b="0" i="0" u="none" strike="noStrike" kern="1200" cap="none" spc="150" normalizeH="0" baseline="0" dirty="0">
          <a:solidFill>
            <a:schemeClr val="tx1">
              <a:lumMod val="65000"/>
              <a:lumOff val="35000"/>
            </a:schemeClr>
          </a:solidFill>
          <a:uFillTx/>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descr="雪地上&#10;&#10;中度可信度描述已自动生成"/>
          <p:cNvPicPr>
            <a:picLocks noChangeAspect="1"/>
          </p:cNvPicPr>
          <p:nvPr>
            <p:custDataLst>
              <p:tags r:id="rId12"/>
            </p:custDataLst>
          </p:nvPr>
        </p:nvPicPr>
        <p:blipFill rotWithShape="1">
          <a:blip r:embed="rId13">
            <a:alphaModFix amt="40000"/>
            <a:extLst>
              <a:ext uri="{28A0092B-C50C-407E-A947-70E740481C1C}">
                <a14:useLocalDpi xmlns:a14="http://schemas.microsoft.com/office/drawing/2010/main" val="0"/>
              </a:ext>
            </a:extLst>
          </a:blip>
          <a:srcRect l="18252" t="17468" r="8387"/>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8" name="矩形 7"/>
          <p:cNvSpPr/>
          <p:nvPr>
            <p:custDataLst>
              <p:tags r:id="rId14"/>
            </p:custDataLst>
          </p:nvPr>
        </p:nvSpPr>
        <p:spPr>
          <a:xfrm>
            <a:off x="578485" y="599440"/>
            <a:ext cx="108000" cy="432000"/>
          </a:xfrm>
          <a:prstGeom prst="rect">
            <a:avLst/>
          </a:prstGeom>
          <a:solidFill>
            <a:schemeClr val="accent2"/>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sp>
        <p:nvSpPr>
          <p:cNvPr id="3" name="日期占位符 2"/>
          <p:cNvSpPr>
            <a:spLocks noGrp="1"/>
          </p:cNvSpPr>
          <p:nvPr>
            <p:ph type="dt" sz="half" idx="10"/>
            <p:custDataLst>
              <p:tags r:id="rId15"/>
            </p:custDataLst>
          </p:nvPr>
        </p:nvSpPr>
        <p:spPr>
          <a:xfrm>
            <a:off x="838200" y="6356350"/>
            <a:ext cx="2743200" cy="365125"/>
          </a:xfrm>
        </p:spPr>
        <p:txBody>
          <a:bodyPr/>
          <a:lstStyle/>
          <a:p>
            <a:fld id="{AC1B7B3F-A56B-4310-A966-BD55D80449F1}" type="datetimeFigureOut">
              <a:rPr lang="zh-CN" altLang="en-US" smtClean="0"/>
            </a:fld>
            <a:endParaRPr lang="zh-CN" altLang="en-US"/>
          </a:p>
        </p:txBody>
      </p:sp>
      <p:sp>
        <p:nvSpPr>
          <p:cNvPr id="4" name="页脚占位符 3"/>
          <p:cNvSpPr>
            <a:spLocks noGrp="1"/>
          </p:cNvSpPr>
          <p:nvPr>
            <p:ph type="ftr" sz="quarter" idx="11"/>
            <p:custDataLst>
              <p:tags r:id="rId16"/>
            </p:custDataLst>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custDataLst>
              <p:tags r:id="rId17"/>
            </p:custDataLst>
          </p:nvPr>
        </p:nvSpPr>
        <p:spPr>
          <a:xfrm>
            <a:off x="8610600" y="6356350"/>
            <a:ext cx="2743200" cy="365125"/>
          </a:xfrm>
        </p:spPr>
        <p:txBody>
          <a:bodyPr/>
          <a:lstStyle/>
          <a:p>
            <a:fld id="{73127340-2293-49D2-96F1-6E7BF0C8FD9C}" type="slidenum">
              <a:rPr lang="zh-CN" altLang="en-US" smtClean="0"/>
            </a:fld>
            <a:endParaRPr lang="zh-CN" altLang="en-US"/>
          </a:p>
        </p:txBody>
      </p:sp>
      <p:sp>
        <p:nvSpPr>
          <p:cNvPr id="2" name="文本占位符 1"/>
          <p:cNvSpPr>
            <a:spLocks noGrp="1"/>
          </p:cNvSpPr>
          <p:nvPr>
            <p:ph type="body" idx="1"/>
            <p:custDataLst>
              <p:tags r:id="rId18"/>
            </p:custDataLst>
          </p:nvPr>
        </p:nvSpPr>
        <p:spPr>
          <a:xfrm>
            <a:off x="869314" y="1333850"/>
            <a:ext cx="10708006" cy="4843113"/>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130000"/>
              </a:lnSpc>
              <a:spcBef>
                <a:spcPts val="1200"/>
              </a:spcBef>
              <a:spcAft>
                <a:spcPts val="0"/>
              </a:spcAft>
              <a:buClrTx/>
              <a:buSzTx/>
              <a:buFont typeface="Arial" panose="020B0604020202020204" pitchFamily="34" charset="0"/>
              <a:buChar char="●"/>
            </a:pPr>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9" name="标题占位符 8"/>
          <p:cNvSpPr>
            <a:spLocks noGrp="1"/>
          </p:cNvSpPr>
          <p:nvPr>
            <p:ph type="title"/>
            <p:custDataLst>
              <p:tags r:id="rId19"/>
            </p:custDataLst>
          </p:nvPr>
        </p:nvSpPr>
        <p:spPr>
          <a:xfrm>
            <a:off x="869313" y="478972"/>
            <a:ext cx="10744201" cy="675492"/>
          </a:xfrm>
          <a:prstGeom prst="rect">
            <a:avLst/>
          </a:prstGeom>
          <a:noFill/>
        </p:spPr>
        <p:txBody>
          <a:bodyPr vert="horz" wrap="square" lIns="91440" tIns="0" rIns="91440" bIns="0" rtlCol="0" anchor="b" anchorCtr="0">
            <a:normAutofit/>
          </a:bodyPr>
          <a:lstStyle/>
          <a:p>
            <a:pPr marL="0" marR="0" lvl="0" fontAlgn="auto">
              <a:lnSpc>
                <a:spcPct val="100000"/>
              </a:lnSpc>
              <a:buClrTx/>
              <a:buSzTx/>
              <a:buFontTx/>
            </a:pPr>
            <a:r>
              <a:rPr lang="zh-CN" altLang="en-US" dirty="0"/>
              <a:t>单击此处编辑母版标题样式</a:t>
            </a:r>
            <a:endParaRPr lang="zh-CN" altLang="en-US" dirty="0"/>
          </a:p>
        </p:txBody>
      </p:sp>
      <p:sp>
        <p:nvSpPr>
          <p:cNvPr id="10" name="KSO_TEMPLATE" hidden="1"/>
          <p:cNvSpPr/>
          <p:nvPr userDrawn="1">
            <p:custDataLst>
              <p:tags r:id="rId20"/>
            </p:custDataLst>
          </p:nvPr>
        </p:nvSpPr>
        <p:spPr>
          <a:xfrm>
            <a:off x="0" y="0"/>
            <a:ext cx="0" cy="0"/>
          </a:xfrm>
          <a:prstGeom prst="rect">
            <a:avLst/>
          </a:prstGeom>
          <a:solidFill>
            <a:schemeClr val="bg1"/>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kumimoji="0" lang="zh-CN" altLang="en-US" sz="3200" b="1" i="0" u="none" strike="noStrike" kern="1200" cap="none" spc="0" normalizeH="0" baseline="0" dirty="0" smtClean="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0" lang="zh-CN" altLang="en-US" sz="1800" b="0" i="0" u="none" strike="noStrike" kern="1200" cap="none" spc="150" normalizeH="0" baseline="0" noProof="1" dirty="0" smtClean="0">
          <a:ln>
            <a:noFill/>
            <a:prstDash val="sysDot"/>
          </a:ln>
          <a:solidFill>
            <a:schemeClr val="tx1">
              <a:lumMod val="75000"/>
              <a:lumOff val="25000"/>
            </a:schemeClr>
          </a:solidFill>
          <a:uFillTx/>
          <a:latin typeface="+mn-ea"/>
          <a:ea typeface="+mn-ea"/>
          <a:cs typeface="+mn-cs"/>
          <a:sym typeface="+mn-ea"/>
        </a:defRPr>
      </a:lvl1pPr>
      <a:lvl2pPr marL="685800" marR="0" indent="-228600" algn="l" defTabSz="914400" rtl="0" eaLnBrk="1" fontAlgn="auto" latinLnBrk="0" hangingPunct="1">
        <a:lnSpc>
          <a:spcPct val="120000"/>
        </a:lnSpc>
        <a:spcBef>
          <a:spcPts val="1200"/>
        </a:spcBef>
        <a:spcAft>
          <a:spcPts val="0"/>
        </a:spcAft>
        <a:buFont typeface="Arial" panose="020B0604020202020204" pitchFamily="34" charset="0"/>
        <a:buChar char="•"/>
        <a:defRPr kumimoji="0" lang="zh-CN" altLang="en-US" sz="1600" b="0" i="0" u="none" strike="noStrike" kern="1200" cap="none" spc="150" normalizeH="0" baseline="0" dirty="0" smtClean="0">
          <a:solidFill>
            <a:schemeClr val="tx1">
              <a:lumMod val="65000"/>
              <a:lumOff val="35000"/>
            </a:schemeClr>
          </a:solidFill>
          <a:uFillTx/>
          <a:latin typeface="+mn-ea"/>
          <a:ea typeface="+mn-ea"/>
          <a:cs typeface="+mn-cs"/>
        </a:defRPr>
      </a:lvl2pPr>
      <a:lvl3pPr marL="1143000" marR="0" indent="-228600" algn="l" defTabSz="914400" rtl="0" eaLnBrk="1" fontAlgn="auto" latinLnBrk="0" hangingPunct="1">
        <a:lnSpc>
          <a:spcPct val="120000"/>
        </a:lnSpc>
        <a:spcBef>
          <a:spcPts val="1200"/>
        </a:spcBef>
        <a:spcAft>
          <a:spcPts val="0"/>
        </a:spcAft>
        <a:buFont typeface="Arial" panose="020B0604020202020204" pitchFamily="34" charset="0"/>
        <a:buChar char="•"/>
        <a:defRPr kumimoji="0" lang="zh-CN" altLang="en-US" sz="1600" b="0" i="0" u="none" strike="noStrike" kern="1200" cap="none" spc="150" normalizeH="0" baseline="0" dirty="0" smtClean="0">
          <a:solidFill>
            <a:schemeClr val="tx1">
              <a:lumMod val="65000"/>
              <a:lumOff val="35000"/>
            </a:schemeClr>
          </a:solidFill>
          <a:uFillTx/>
          <a:latin typeface="+mn-ea"/>
          <a:ea typeface="+mn-ea"/>
          <a:cs typeface="+mn-cs"/>
        </a:defRPr>
      </a:lvl3pPr>
      <a:lvl4pPr marL="1600200" marR="0" indent="-228600" algn="l" defTabSz="914400" rtl="0" eaLnBrk="1" fontAlgn="auto" latinLnBrk="0" hangingPunct="1">
        <a:lnSpc>
          <a:spcPct val="120000"/>
        </a:lnSpc>
        <a:spcBef>
          <a:spcPts val="1200"/>
        </a:spcBef>
        <a:spcAft>
          <a:spcPts val="0"/>
        </a:spcAft>
        <a:buFont typeface="Arial" panose="020B0604020202020204" pitchFamily="34" charset="0"/>
        <a:buChar char="•"/>
        <a:defRPr kumimoji="0" lang="zh-CN" altLang="en-US" sz="1600" b="0" i="0" u="none" strike="noStrike" kern="1200" cap="none" spc="150" normalizeH="0" baseline="0" dirty="0" smtClean="0">
          <a:solidFill>
            <a:schemeClr val="tx1">
              <a:lumMod val="65000"/>
              <a:lumOff val="35000"/>
            </a:schemeClr>
          </a:solidFill>
          <a:uFillTx/>
          <a:latin typeface="+mn-ea"/>
          <a:ea typeface="+mn-ea"/>
          <a:cs typeface="+mn-cs"/>
        </a:defRPr>
      </a:lvl4pPr>
      <a:lvl5pPr marL="2057400" marR="0" indent="-228600" algn="l" defTabSz="914400" rtl="0" eaLnBrk="1" fontAlgn="auto" latinLnBrk="0" hangingPunct="1">
        <a:lnSpc>
          <a:spcPct val="120000"/>
        </a:lnSpc>
        <a:spcBef>
          <a:spcPts val="1200"/>
        </a:spcBef>
        <a:spcAft>
          <a:spcPts val="0"/>
        </a:spcAft>
        <a:buFont typeface="Arial" panose="020B0604020202020204" pitchFamily="34" charset="0"/>
        <a:buChar char="•"/>
        <a:defRPr kumimoji="0" lang="zh-CN" altLang="en-US" sz="1600" b="0" i="0" u="none" strike="noStrike" kern="1200" cap="none" spc="150" normalizeH="0" baseline="0" dirty="0">
          <a:solidFill>
            <a:schemeClr val="tx1">
              <a:lumMod val="65000"/>
              <a:lumOff val="35000"/>
            </a:schemeClr>
          </a:solidFill>
          <a:uFillTx/>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descr="雪地上&#10;&#10;中度可信度描述已自动生成"/>
          <p:cNvPicPr>
            <a:picLocks noChangeAspect="1"/>
          </p:cNvPicPr>
          <p:nvPr>
            <p:custDataLst>
              <p:tags r:id="rId12"/>
            </p:custDataLst>
          </p:nvPr>
        </p:nvPicPr>
        <p:blipFill rotWithShape="1">
          <a:blip r:embed="rId13">
            <a:alphaModFix amt="40000"/>
            <a:extLst>
              <a:ext uri="{28A0092B-C50C-407E-A947-70E740481C1C}">
                <a14:useLocalDpi xmlns:a14="http://schemas.microsoft.com/office/drawing/2010/main" val="0"/>
              </a:ext>
            </a:extLst>
          </a:blip>
          <a:srcRect l="18252" t="17468" r="8387"/>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8" name="矩形 7"/>
          <p:cNvSpPr/>
          <p:nvPr>
            <p:custDataLst>
              <p:tags r:id="rId14"/>
            </p:custDataLst>
          </p:nvPr>
        </p:nvSpPr>
        <p:spPr>
          <a:xfrm>
            <a:off x="578485" y="599440"/>
            <a:ext cx="108000" cy="432000"/>
          </a:xfrm>
          <a:prstGeom prst="rect">
            <a:avLst/>
          </a:prstGeom>
          <a:solidFill>
            <a:schemeClr val="accent2"/>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sp>
        <p:nvSpPr>
          <p:cNvPr id="3" name="日期占位符 2"/>
          <p:cNvSpPr>
            <a:spLocks noGrp="1"/>
          </p:cNvSpPr>
          <p:nvPr>
            <p:ph type="dt" sz="half" idx="10"/>
            <p:custDataLst>
              <p:tags r:id="rId15"/>
            </p:custDataLst>
          </p:nvPr>
        </p:nvSpPr>
        <p:spPr>
          <a:xfrm>
            <a:off x="838200" y="6356350"/>
            <a:ext cx="2743200" cy="365125"/>
          </a:xfrm>
        </p:spPr>
        <p:txBody>
          <a:bodyPr/>
          <a:lstStyle/>
          <a:p>
            <a:fld id="{AC1B7B3F-A56B-4310-A966-BD55D80449F1}" type="datetimeFigureOut">
              <a:rPr lang="zh-CN" altLang="en-US" smtClean="0"/>
            </a:fld>
            <a:endParaRPr lang="zh-CN" altLang="en-US"/>
          </a:p>
        </p:txBody>
      </p:sp>
      <p:sp>
        <p:nvSpPr>
          <p:cNvPr id="4" name="页脚占位符 3"/>
          <p:cNvSpPr>
            <a:spLocks noGrp="1"/>
          </p:cNvSpPr>
          <p:nvPr>
            <p:ph type="ftr" sz="quarter" idx="11"/>
            <p:custDataLst>
              <p:tags r:id="rId16"/>
            </p:custDataLst>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custDataLst>
              <p:tags r:id="rId17"/>
            </p:custDataLst>
          </p:nvPr>
        </p:nvSpPr>
        <p:spPr>
          <a:xfrm>
            <a:off x="8610600" y="6356350"/>
            <a:ext cx="2743200" cy="365125"/>
          </a:xfrm>
        </p:spPr>
        <p:txBody>
          <a:bodyPr/>
          <a:lstStyle/>
          <a:p>
            <a:fld id="{73127340-2293-49D2-96F1-6E7BF0C8FD9C}" type="slidenum">
              <a:rPr lang="zh-CN" altLang="en-US" smtClean="0"/>
            </a:fld>
            <a:endParaRPr lang="zh-CN" altLang="en-US"/>
          </a:p>
        </p:txBody>
      </p:sp>
      <p:sp>
        <p:nvSpPr>
          <p:cNvPr id="2" name="文本占位符 1"/>
          <p:cNvSpPr>
            <a:spLocks noGrp="1"/>
          </p:cNvSpPr>
          <p:nvPr>
            <p:ph type="body" idx="1"/>
            <p:custDataLst>
              <p:tags r:id="rId18"/>
            </p:custDataLst>
          </p:nvPr>
        </p:nvSpPr>
        <p:spPr>
          <a:xfrm>
            <a:off x="869314" y="1333850"/>
            <a:ext cx="10708006" cy="4843113"/>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130000"/>
              </a:lnSpc>
              <a:spcBef>
                <a:spcPts val="1200"/>
              </a:spcBef>
              <a:spcAft>
                <a:spcPts val="0"/>
              </a:spcAft>
              <a:buClrTx/>
              <a:buSzTx/>
              <a:buFont typeface="Arial" panose="020B0604020202020204" pitchFamily="34" charset="0"/>
              <a:buChar char="●"/>
            </a:pPr>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9" name="标题占位符 8"/>
          <p:cNvSpPr>
            <a:spLocks noGrp="1"/>
          </p:cNvSpPr>
          <p:nvPr>
            <p:ph type="title"/>
            <p:custDataLst>
              <p:tags r:id="rId19"/>
            </p:custDataLst>
          </p:nvPr>
        </p:nvSpPr>
        <p:spPr>
          <a:xfrm>
            <a:off x="869313" y="478972"/>
            <a:ext cx="10744201" cy="675492"/>
          </a:xfrm>
          <a:prstGeom prst="rect">
            <a:avLst/>
          </a:prstGeom>
          <a:noFill/>
        </p:spPr>
        <p:txBody>
          <a:bodyPr vert="horz" wrap="square" lIns="91440" tIns="0" rIns="91440" bIns="0" rtlCol="0" anchor="b" anchorCtr="0">
            <a:normAutofit/>
          </a:bodyPr>
          <a:lstStyle/>
          <a:p>
            <a:pPr marL="0" marR="0" lvl="0" fontAlgn="auto">
              <a:lnSpc>
                <a:spcPct val="100000"/>
              </a:lnSpc>
              <a:buClrTx/>
              <a:buSzTx/>
              <a:buFontTx/>
            </a:pPr>
            <a:r>
              <a:rPr lang="zh-CN" altLang="en-US" dirty="0"/>
              <a:t>单击此处编辑母版标题样式</a:t>
            </a:r>
            <a:endParaRPr lang="zh-CN" altLang="en-US" dirty="0"/>
          </a:p>
        </p:txBody>
      </p:sp>
      <p:sp>
        <p:nvSpPr>
          <p:cNvPr id="10" name="KSO_TEMPLATE" hidden="1"/>
          <p:cNvSpPr/>
          <p:nvPr userDrawn="1">
            <p:custDataLst>
              <p:tags r:id="rId20"/>
            </p:custDataLst>
          </p:nvPr>
        </p:nvSpPr>
        <p:spPr>
          <a:xfrm>
            <a:off x="0" y="0"/>
            <a:ext cx="0" cy="0"/>
          </a:xfrm>
          <a:prstGeom prst="rect">
            <a:avLst/>
          </a:prstGeom>
          <a:solidFill>
            <a:schemeClr val="bg1"/>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kumimoji="0" lang="zh-CN" altLang="en-US" sz="3200" b="1" i="0" u="none" strike="noStrike" kern="1200" cap="none" spc="0" normalizeH="0" baseline="0" dirty="0" smtClean="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0" lang="zh-CN" altLang="en-US" sz="1800" b="0" i="0" u="none" strike="noStrike" kern="1200" cap="none" spc="150" normalizeH="0" baseline="0" noProof="1" dirty="0" smtClean="0">
          <a:ln>
            <a:noFill/>
            <a:prstDash val="sysDot"/>
          </a:ln>
          <a:solidFill>
            <a:schemeClr val="tx1">
              <a:lumMod val="75000"/>
              <a:lumOff val="25000"/>
            </a:schemeClr>
          </a:solidFill>
          <a:uFillTx/>
          <a:latin typeface="+mn-ea"/>
          <a:ea typeface="+mn-ea"/>
          <a:cs typeface="+mn-cs"/>
          <a:sym typeface="+mn-ea"/>
        </a:defRPr>
      </a:lvl1pPr>
      <a:lvl2pPr marL="685800" marR="0" indent="-228600" algn="l" defTabSz="914400" rtl="0" eaLnBrk="1" fontAlgn="auto" latinLnBrk="0" hangingPunct="1">
        <a:lnSpc>
          <a:spcPct val="120000"/>
        </a:lnSpc>
        <a:spcBef>
          <a:spcPts val="1200"/>
        </a:spcBef>
        <a:spcAft>
          <a:spcPts val="0"/>
        </a:spcAft>
        <a:buFont typeface="Arial" panose="020B0604020202020204" pitchFamily="34" charset="0"/>
        <a:buChar char="•"/>
        <a:defRPr kumimoji="0" lang="zh-CN" altLang="en-US" sz="1600" b="0" i="0" u="none" strike="noStrike" kern="1200" cap="none" spc="150" normalizeH="0" baseline="0" dirty="0" smtClean="0">
          <a:solidFill>
            <a:schemeClr val="tx1">
              <a:lumMod val="65000"/>
              <a:lumOff val="35000"/>
            </a:schemeClr>
          </a:solidFill>
          <a:uFillTx/>
          <a:latin typeface="+mn-ea"/>
          <a:ea typeface="+mn-ea"/>
          <a:cs typeface="+mn-cs"/>
        </a:defRPr>
      </a:lvl2pPr>
      <a:lvl3pPr marL="1143000" marR="0" indent="-228600" algn="l" defTabSz="914400" rtl="0" eaLnBrk="1" fontAlgn="auto" latinLnBrk="0" hangingPunct="1">
        <a:lnSpc>
          <a:spcPct val="120000"/>
        </a:lnSpc>
        <a:spcBef>
          <a:spcPts val="1200"/>
        </a:spcBef>
        <a:spcAft>
          <a:spcPts val="0"/>
        </a:spcAft>
        <a:buFont typeface="Arial" panose="020B0604020202020204" pitchFamily="34" charset="0"/>
        <a:buChar char="•"/>
        <a:defRPr kumimoji="0" lang="zh-CN" altLang="en-US" sz="1600" b="0" i="0" u="none" strike="noStrike" kern="1200" cap="none" spc="150" normalizeH="0" baseline="0" dirty="0" smtClean="0">
          <a:solidFill>
            <a:schemeClr val="tx1">
              <a:lumMod val="65000"/>
              <a:lumOff val="35000"/>
            </a:schemeClr>
          </a:solidFill>
          <a:uFillTx/>
          <a:latin typeface="+mn-ea"/>
          <a:ea typeface="+mn-ea"/>
          <a:cs typeface="+mn-cs"/>
        </a:defRPr>
      </a:lvl3pPr>
      <a:lvl4pPr marL="1600200" marR="0" indent="-228600" algn="l" defTabSz="914400" rtl="0" eaLnBrk="1" fontAlgn="auto" latinLnBrk="0" hangingPunct="1">
        <a:lnSpc>
          <a:spcPct val="120000"/>
        </a:lnSpc>
        <a:spcBef>
          <a:spcPts val="1200"/>
        </a:spcBef>
        <a:spcAft>
          <a:spcPts val="0"/>
        </a:spcAft>
        <a:buFont typeface="Arial" panose="020B0604020202020204" pitchFamily="34" charset="0"/>
        <a:buChar char="•"/>
        <a:defRPr kumimoji="0" lang="zh-CN" altLang="en-US" sz="1600" b="0" i="0" u="none" strike="noStrike" kern="1200" cap="none" spc="150" normalizeH="0" baseline="0" dirty="0" smtClean="0">
          <a:solidFill>
            <a:schemeClr val="tx1">
              <a:lumMod val="65000"/>
              <a:lumOff val="35000"/>
            </a:schemeClr>
          </a:solidFill>
          <a:uFillTx/>
          <a:latin typeface="+mn-ea"/>
          <a:ea typeface="+mn-ea"/>
          <a:cs typeface="+mn-cs"/>
        </a:defRPr>
      </a:lvl4pPr>
      <a:lvl5pPr marL="2057400" marR="0" indent="-228600" algn="l" defTabSz="914400" rtl="0" eaLnBrk="1" fontAlgn="auto" latinLnBrk="0" hangingPunct="1">
        <a:lnSpc>
          <a:spcPct val="120000"/>
        </a:lnSpc>
        <a:spcBef>
          <a:spcPts val="1200"/>
        </a:spcBef>
        <a:spcAft>
          <a:spcPts val="0"/>
        </a:spcAft>
        <a:buFont typeface="Arial" panose="020B0604020202020204" pitchFamily="34" charset="0"/>
        <a:buChar char="•"/>
        <a:defRPr kumimoji="0" lang="zh-CN" altLang="en-US" sz="1600" b="0" i="0" u="none" strike="noStrike" kern="1200" cap="none" spc="150" normalizeH="0" baseline="0" dirty="0">
          <a:solidFill>
            <a:schemeClr val="tx1">
              <a:lumMod val="65000"/>
              <a:lumOff val="35000"/>
            </a:schemeClr>
          </a:solidFill>
          <a:uFillTx/>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descr="雪地上&#10;&#10;中度可信度描述已自动生成"/>
          <p:cNvPicPr>
            <a:picLocks noChangeAspect="1"/>
          </p:cNvPicPr>
          <p:nvPr>
            <p:custDataLst>
              <p:tags r:id="rId12"/>
            </p:custDataLst>
          </p:nvPr>
        </p:nvPicPr>
        <p:blipFill rotWithShape="1">
          <a:blip r:embed="rId13">
            <a:alphaModFix amt="40000"/>
            <a:extLst>
              <a:ext uri="{28A0092B-C50C-407E-A947-70E740481C1C}">
                <a14:useLocalDpi xmlns:a14="http://schemas.microsoft.com/office/drawing/2010/main" val="0"/>
              </a:ext>
            </a:extLst>
          </a:blip>
          <a:srcRect l="18252" t="17468" r="8387"/>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8" name="矩形 7"/>
          <p:cNvSpPr/>
          <p:nvPr>
            <p:custDataLst>
              <p:tags r:id="rId14"/>
            </p:custDataLst>
          </p:nvPr>
        </p:nvSpPr>
        <p:spPr>
          <a:xfrm>
            <a:off x="578485" y="599440"/>
            <a:ext cx="108000" cy="432000"/>
          </a:xfrm>
          <a:prstGeom prst="rect">
            <a:avLst/>
          </a:prstGeom>
          <a:solidFill>
            <a:schemeClr val="accent2"/>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sp>
        <p:nvSpPr>
          <p:cNvPr id="3" name="日期占位符 2"/>
          <p:cNvSpPr>
            <a:spLocks noGrp="1"/>
          </p:cNvSpPr>
          <p:nvPr>
            <p:ph type="dt" sz="half" idx="10"/>
            <p:custDataLst>
              <p:tags r:id="rId15"/>
            </p:custDataLst>
          </p:nvPr>
        </p:nvSpPr>
        <p:spPr>
          <a:xfrm>
            <a:off x="838200" y="6356350"/>
            <a:ext cx="2743200" cy="365125"/>
          </a:xfrm>
        </p:spPr>
        <p:txBody>
          <a:bodyPr/>
          <a:lstStyle/>
          <a:p>
            <a:fld id="{AC1B7B3F-A56B-4310-A966-BD55D80449F1}" type="datetimeFigureOut">
              <a:rPr lang="zh-CN" altLang="en-US" smtClean="0"/>
            </a:fld>
            <a:endParaRPr lang="zh-CN" altLang="en-US"/>
          </a:p>
        </p:txBody>
      </p:sp>
      <p:sp>
        <p:nvSpPr>
          <p:cNvPr id="4" name="页脚占位符 3"/>
          <p:cNvSpPr>
            <a:spLocks noGrp="1"/>
          </p:cNvSpPr>
          <p:nvPr>
            <p:ph type="ftr" sz="quarter" idx="11"/>
            <p:custDataLst>
              <p:tags r:id="rId16"/>
            </p:custDataLst>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custDataLst>
              <p:tags r:id="rId17"/>
            </p:custDataLst>
          </p:nvPr>
        </p:nvSpPr>
        <p:spPr>
          <a:xfrm>
            <a:off x="8610600" y="6356350"/>
            <a:ext cx="2743200" cy="365125"/>
          </a:xfrm>
        </p:spPr>
        <p:txBody>
          <a:bodyPr/>
          <a:lstStyle/>
          <a:p>
            <a:fld id="{73127340-2293-49D2-96F1-6E7BF0C8FD9C}" type="slidenum">
              <a:rPr lang="zh-CN" altLang="en-US" smtClean="0"/>
            </a:fld>
            <a:endParaRPr lang="zh-CN" altLang="en-US"/>
          </a:p>
        </p:txBody>
      </p:sp>
      <p:sp>
        <p:nvSpPr>
          <p:cNvPr id="2" name="文本占位符 1"/>
          <p:cNvSpPr>
            <a:spLocks noGrp="1"/>
          </p:cNvSpPr>
          <p:nvPr>
            <p:ph type="body" idx="1"/>
            <p:custDataLst>
              <p:tags r:id="rId18"/>
            </p:custDataLst>
          </p:nvPr>
        </p:nvSpPr>
        <p:spPr>
          <a:xfrm>
            <a:off x="869314" y="1333850"/>
            <a:ext cx="10708006" cy="4843113"/>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130000"/>
              </a:lnSpc>
              <a:spcBef>
                <a:spcPts val="1200"/>
              </a:spcBef>
              <a:spcAft>
                <a:spcPts val="0"/>
              </a:spcAft>
              <a:buClrTx/>
              <a:buSzTx/>
              <a:buFont typeface="Arial" panose="020B0604020202020204" pitchFamily="34" charset="0"/>
              <a:buChar char="●"/>
            </a:pPr>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9" name="标题占位符 8"/>
          <p:cNvSpPr>
            <a:spLocks noGrp="1"/>
          </p:cNvSpPr>
          <p:nvPr>
            <p:ph type="title"/>
            <p:custDataLst>
              <p:tags r:id="rId19"/>
            </p:custDataLst>
          </p:nvPr>
        </p:nvSpPr>
        <p:spPr>
          <a:xfrm>
            <a:off x="869313" y="478972"/>
            <a:ext cx="10744201" cy="675492"/>
          </a:xfrm>
          <a:prstGeom prst="rect">
            <a:avLst/>
          </a:prstGeom>
          <a:noFill/>
        </p:spPr>
        <p:txBody>
          <a:bodyPr vert="horz" wrap="square" lIns="91440" tIns="0" rIns="91440" bIns="0" rtlCol="0" anchor="b" anchorCtr="0">
            <a:normAutofit/>
          </a:bodyPr>
          <a:lstStyle/>
          <a:p>
            <a:pPr marL="0" marR="0" lvl="0" fontAlgn="auto">
              <a:lnSpc>
                <a:spcPct val="100000"/>
              </a:lnSpc>
              <a:buClrTx/>
              <a:buSzTx/>
              <a:buFontTx/>
            </a:pPr>
            <a:r>
              <a:rPr lang="zh-CN" altLang="en-US" dirty="0"/>
              <a:t>单击此处编辑母版标题样式</a:t>
            </a:r>
            <a:endParaRPr lang="zh-CN" altLang="en-US" dirty="0"/>
          </a:p>
        </p:txBody>
      </p:sp>
      <p:sp>
        <p:nvSpPr>
          <p:cNvPr id="10" name="KSO_TEMPLATE" hidden="1"/>
          <p:cNvSpPr/>
          <p:nvPr userDrawn="1">
            <p:custDataLst>
              <p:tags r:id="rId20"/>
            </p:custDataLst>
          </p:nvPr>
        </p:nvSpPr>
        <p:spPr>
          <a:xfrm>
            <a:off x="0" y="0"/>
            <a:ext cx="0" cy="0"/>
          </a:xfrm>
          <a:prstGeom prst="rect">
            <a:avLst/>
          </a:prstGeom>
          <a:solidFill>
            <a:schemeClr val="bg1"/>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90000"/>
        </a:lnSpc>
        <a:spcBef>
          <a:spcPct val="0"/>
        </a:spcBef>
        <a:buNone/>
        <a:defRPr kumimoji="0" lang="zh-CN" altLang="en-US" sz="3200" b="1" i="0" u="none" strike="noStrike" kern="1200" cap="none" spc="0" normalizeH="0" baseline="0" dirty="0" smtClean="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0" lang="zh-CN" altLang="en-US" sz="1800" b="0" i="0" u="none" strike="noStrike" kern="1200" cap="none" spc="150" normalizeH="0" baseline="0" noProof="1" dirty="0" smtClean="0">
          <a:ln>
            <a:noFill/>
            <a:prstDash val="sysDot"/>
          </a:ln>
          <a:solidFill>
            <a:schemeClr val="tx1">
              <a:lumMod val="75000"/>
              <a:lumOff val="25000"/>
            </a:schemeClr>
          </a:solidFill>
          <a:uFillTx/>
          <a:latin typeface="+mn-ea"/>
          <a:ea typeface="+mn-ea"/>
          <a:cs typeface="+mn-cs"/>
          <a:sym typeface="+mn-ea"/>
        </a:defRPr>
      </a:lvl1pPr>
      <a:lvl2pPr marL="685800" marR="0" indent="-228600" algn="l" defTabSz="914400" rtl="0" eaLnBrk="1" fontAlgn="auto" latinLnBrk="0" hangingPunct="1">
        <a:lnSpc>
          <a:spcPct val="120000"/>
        </a:lnSpc>
        <a:spcBef>
          <a:spcPts val="1200"/>
        </a:spcBef>
        <a:spcAft>
          <a:spcPts val="0"/>
        </a:spcAft>
        <a:buFont typeface="Arial" panose="020B0604020202020204" pitchFamily="34" charset="0"/>
        <a:buChar char="•"/>
        <a:defRPr kumimoji="0" lang="zh-CN" altLang="en-US" sz="1600" b="0" i="0" u="none" strike="noStrike" kern="1200" cap="none" spc="150" normalizeH="0" baseline="0" dirty="0" smtClean="0">
          <a:solidFill>
            <a:schemeClr val="tx1">
              <a:lumMod val="65000"/>
              <a:lumOff val="35000"/>
            </a:schemeClr>
          </a:solidFill>
          <a:uFillTx/>
          <a:latin typeface="+mn-ea"/>
          <a:ea typeface="+mn-ea"/>
          <a:cs typeface="+mn-cs"/>
        </a:defRPr>
      </a:lvl2pPr>
      <a:lvl3pPr marL="1143000" marR="0" indent="-228600" algn="l" defTabSz="914400" rtl="0" eaLnBrk="1" fontAlgn="auto" latinLnBrk="0" hangingPunct="1">
        <a:lnSpc>
          <a:spcPct val="120000"/>
        </a:lnSpc>
        <a:spcBef>
          <a:spcPts val="1200"/>
        </a:spcBef>
        <a:spcAft>
          <a:spcPts val="0"/>
        </a:spcAft>
        <a:buFont typeface="Arial" panose="020B0604020202020204" pitchFamily="34" charset="0"/>
        <a:buChar char="•"/>
        <a:defRPr kumimoji="0" lang="zh-CN" altLang="en-US" sz="1600" b="0" i="0" u="none" strike="noStrike" kern="1200" cap="none" spc="150" normalizeH="0" baseline="0" dirty="0" smtClean="0">
          <a:solidFill>
            <a:schemeClr val="tx1">
              <a:lumMod val="65000"/>
              <a:lumOff val="35000"/>
            </a:schemeClr>
          </a:solidFill>
          <a:uFillTx/>
          <a:latin typeface="+mn-ea"/>
          <a:ea typeface="+mn-ea"/>
          <a:cs typeface="+mn-cs"/>
        </a:defRPr>
      </a:lvl3pPr>
      <a:lvl4pPr marL="1600200" marR="0" indent="-228600" algn="l" defTabSz="914400" rtl="0" eaLnBrk="1" fontAlgn="auto" latinLnBrk="0" hangingPunct="1">
        <a:lnSpc>
          <a:spcPct val="120000"/>
        </a:lnSpc>
        <a:spcBef>
          <a:spcPts val="1200"/>
        </a:spcBef>
        <a:spcAft>
          <a:spcPts val="0"/>
        </a:spcAft>
        <a:buFont typeface="Arial" panose="020B0604020202020204" pitchFamily="34" charset="0"/>
        <a:buChar char="•"/>
        <a:defRPr kumimoji="0" lang="zh-CN" altLang="en-US" sz="1600" b="0" i="0" u="none" strike="noStrike" kern="1200" cap="none" spc="150" normalizeH="0" baseline="0" dirty="0" smtClean="0">
          <a:solidFill>
            <a:schemeClr val="tx1">
              <a:lumMod val="65000"/>
              <a:lumOff val="35000"/>
            </a:schemeClr>
          </a:solidFill>
          <a:uFillTx/>
          <a:latin typeface="+mn-ea"/>
          <a:ea typeface="+mn-ea"/>
          <a:cs typeface="+mn-cs"/>
        </a:defRPr>
      </a:lvl4pPr>
      <a:lvl5pPr marL="2057400" marR="0" indent="-228600" algn="l" defTabSz="914400" rtl="0" eaLnBrk="1" fontAlgn="auto" latinLnBrk="0" hangingPunct="1">
        <a:lnSpc>
          <a:spcPct val="120000"/>
        </a:lnSpc>
        <a:spcBef>
          <a:spcPts val="1200"/>
        </a:spcBef>
        <a:spcAft>
          <a:spcPts val="0"/>
        </a:spcAft>
        <a:buFont typeface="Arial" panose="020B0604020202020204" pitchFamily="34" charset="0"/>
        <a:buChar char="•"/>
        <a:defRPr kumimoji="0" lang="zh-CN" altLang="en-US" sz="1600" b="0" i="0" u="none" strike="noStrike" kern="1200" cap="none" spc="150" normalizeH="0" baseline="0" dirty="0">
          <a:solidFill>
            <a:schemeClr val="tx1">
              <a:lumMod val="65000"/>
              <a:lumOff val="35000"/>
            </a:schemeClr>
          </a:solidFill>
          <a:uFillTx/>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descr="雪地上&#10;&#10;中度可信度描述已自动生成"/>
          <p:cNvPicPr>
            <a:picLocks noChangeAspect="1"/>
          </p:cNvPicPr>
          <p:nvPr>
            <p:custDataLst>
              <p:tags r:id="rId12"/>
            </p:custDataLst>
          </p:nvPr>
        </p:nvPicPr>
        <p:blipFill rotWithShape="1">
          <a:blip r:embed="rId13">
            <a:alphaModFix amt="40000"/>
            <a:extLst>
              <a:ext uri="{28A0092B-C50C-407E-A947-70E740481C1C}">
                <a14:useLocalDpi xmlns:a14="http://schemas.microsoft.com/office/drawing/2010/main" val="0"/>
              </a:ext>
            </a:extLst>
          </a:blip>
          <a:srcRect l="18252" t="17468" r="8387"/>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8" name="矩形 7"/>
          <p:cNvSpPr/>
          <p:nvPr>
            <p:custDataLst>
              <p:tags r:id="rId14"/>
            </p:custDataLst>
          </p:nvPr>
        </p:nvSpPr>
        <p:spPr>
          <a:xfrm>
            <a:off x="578485" y="599440"/>
            <a:ext cx="108000" cy="432000"/>
          </a:xfrm>
          <a:prstGeom prst="rect">
            <a:avLst/>
          </a:prstGeom>
          <a:solidFill>
            <a:schemeClr val="accent2"/>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sp>
        <p:nvSpPr>
          <p:cNvPr id="3" name="日期占位符 2"/>
          <p:cNvSpPr>
            <a:spLocks noGrp="1"/>
          </p:cNvSpPr>
          <p:nvPr>
            <p:ph type="dt" sz="half" idx="10"/>
            <p:custDataLst>
              <p:tags r:id="rId15"/>
            </p:custDataLst>
          </p:nvPr>
        </p:nvSpPr>
        <p:spPr>
          <a:xfrm>
            <a:off x="838200" y="6356350"/>
            <a:ext cx="2743200" cy="365125"/>
          </a:xfrm>
        </p:spPr>
        <p:txBody>
          <a:bodyPr/>
          <a:lstStyle/>
          <a:p>
            <a:fld id="{AC1B7B3F-A56B-4310-A966-BD55D80449F1}" type="datetimeFigureOut">
              <a:rPr lang="zh-CN" altLang="en-US" smtClean="0"/>
            </a:fld>
            <a:endParaRPr lang="zh-CN" altLang="en-US"/>
          </a:p>
        </p:txBody>
      </p:sp>
      <p:sp>
        <p:nvSpPr>
          <p:cNvPr id="4" name="页脚占位符 3"/>
          <p:cNvSpPr>
            <a:spLocks noGrp="1"/>
          </p:cNvSpPr>
          <p:nvPr>
            <p:ph type="ftr" sz="quarter" idx="11"/>
            <p:custDataLst>
              <p:tags r:id="rId16"/>
            </p:custDataLst>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custDataLst>
              <p:tags r:id="rId17"/>
            </p:custDataLst>
          </p:nvPr>
        </p:nvSpPr>
        <p:spPr>
          <a:xfrm>
            <a:off x="8610600" y="6356350"/>
            <a:ext cx="2743200" cy="365125"/>
          </a:xfrm>
        </p:spPr>
        <p:txBody>
          <a:bodyPr/>
          <a:lstStyle/>
          <a:p>
            <a:fld id="{73127340-2293-49D2-96F1-6E7BF0C8FD9C}" type="slidenum">
              <a:rPr lang="zh-CN" altLang="en-US" smtClean="0"/>
            </a:fld>
            <a:endParaRPr lang="zh-CN" altLang="en-US"/>
          </a:p>
        </p:txBody>
      </p:sp>
      <p:sp>
        <p:nvSpPr>
          <p:cNvPr id="2" name="文本占位符 1"/>
          <p:cNvSpPr>
            <a:spLocks noGrp="1"/>
          </p:cNvSpPr>
          <p:nvPr>
            <p:ph type="body" idx="1"/>
            <p:custDataLst>
              <p:tags r:id="rId18"/>
            </p:custDataLst>
          </p:nvPr>
        </p:nvSpPr>
        <p:spPr>
          <a:xfrm>
            <a:off x="869314" y="1333850"/>
            <a:ext cx="10708006" cy="4843113"/>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130000"/>
              </a:lnSpc>
              <a:spcBef>
                <a:spcPts val="1200"/>
              </a:spcBef>
              <a:spcAft>
                <a:spcPts val="0"/>
              </a:spcAft>
              <a:buClrTx/>
              <a:buSzTx/>
              <a:buFont typeface="Arial" panose="020B0604020202020204" pitchFamily="34" charset="0"/>
              <a:buChar char="●"/>
            </a:pPr>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9" name="标题占位符 8"/>
          <p:cNvSpPr>
            <a:spLocks noGrp="1"/>
          </p:cNvSpPr>
          <p:nvPr>
            <p:ph type="title"/>
            <p:custDataLst>
              <p:tags r:id="rId19"/>
            </p:custDataLst>
          </p:nvPr>
        </p:nvSpPr>
        <p:spPr>
          <a:xfrm>
            <a:off x="869313" y="478972"/>
            <a:ext cx="10744201" cy="675492"/>
          </a:xfrm>
          <a:prstGeom prst="rect">
            <a:avLst/>
          </a:prstGeom>
          <a:noFill/>
        </p:spPr>
        <p:txBody>
          <a:bodyPr vert="horz" wrap="square" lIns="91440" tIns="0" rIns="91440" bIns="0" rtlCol="0" anchor="b" anchorCtr="0">
            <a:normAutofit/>
          </a:bodyPr>
          <a:lstStyle/>
          <a:p>
            <a:pPr marL="0" marR="0" lvl="0" fontAlgn="auto">
              <a:lnSpc>
                <a:spcPct val="100000"/>
              </a:lnSpc>
              <a:buClrTx/>
              <a:buSzTx/>
              <a:buFontTx/>
            </a:pPr>
            <a:r>
              <a:rPr lang="zh-CN" altLang="en-US" dirty="0"/>
              <a:t>单击此处编辑母版标题样式</a:t>
            </a:r>
            <a:endParaRPr lang="zh-CN" altLang="en-US" dirty="0"/>
          </a:p>
        </p:txBody>
      </p:sp>
      <p:sp>
        <p:nvSpPr>
          <p:cNvPr id="10" name="KSO_TEMPLATE" hidden="1"/>
          <p:cNvSpPr/>
          <p:nvPr userDrawn="1">
            <p:custDataLst>
              <p:tags r:id="rId20"/>
            </p:custDataLst>
          </p:nvPr>
        </p:nvSpPr>
        <p:spPr>
          <a:xfrm>
            <a:off x="0" y="0"/>
            <a:ext cx="0" cy="0"/>
          </a:xfrm>
          <a:prstGeom prst="rect">
            <a:avLst/>
          </a:prstGeom>
          <a:solidFill>
            <a:schemeClr val="bg1"/>
          </a:solidFill>
          <a:ln>
            <a:noFill/>
            <a:prstDash val="solid"/>
          </a:ln>
          <a:effectLst>
            <a:outerShdw blurRad="203200" dist="101600" dir="8100000" algn="tr" rotWithShape="0">
              <a:srgbClr val="FF5DA9">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90000"/>
        </a:lnSpc>
        <a:spcBef>
          <a:spcPct val="0"/>
        </a:spcBef>
        <a:buNone/>
        <a:defRPr kumimoji="0" lang="zh-CN" altLang="en-US" sz="3200" b="1" i="0" u="none" strike="noStrike" kern="1200" cap="none" spc="0" normalizeH="0" baseline="0" dirty="0" smtClean="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0" lang="zh-CN" altLang="en-US" sz="1800" b="0" i="0" u="none" strike="noStrike" kern="1200" cap="none" spc="150" normalizeH="0" baseline="0" noProof="1" dirty="0" smtClean="0">
          <a:ln>
            <a:noFill/>
            <a:prstDash val="sysDot"/>
          </a:ln>
          <a:solidFill>
            <a:schemeClr val="tx1">
              <a:lumMod val="75000"/>
              <a:lumOff val="25000"/>
            </a:schemeClr>
          </a:solidFill>
          <a:uFillTx/>
          <a:latin typeface="+mn-ea"/>
          <a:ea typeface="+mn-ea"/>
          <a:cs typeface="+mn-cs"/>
          <a:sym typeface="+mn-ea"/>
        </a:defRPr>
      </a:lvl1pPr>
      <a:lvl2pPr marL="685800" marR="0" indent="-228600" algn="l" defTabSz="914400" rtl="0" eaLnBrk="1" fontAlgn="auto" latinLnBrk="0" hangingPunct="1">
        <a:lnSpc>
          <a:spcPct val="120000"/>
        </a:lnSpc>
        <a:spcBef>
          <a:spcPts val="1200"/>
        </a:spcBef>
        <a:spcAft>
          <a:spcPts val="0"/>
        </a:spcAft>
        <a:buFont typeface="Arial" panose="020B0604020202020204" pitchFamily="34" charset="0"/>
        <a:buChar char="•"/>
        <a:defRPr kumimoji="0" lang="zh-CN" altLang="en-US" sz="1600" b="0" i="0" u="none" strike="noStrike" kern="1200" cap="none" spc="150" normalizeH="0" baseline="0" dirty="0" smtClean="0">
          <a:solidFill>
            <a:schemeClr val="tx1">
              <a:lumMod val="65000"/>
              <a:lumOff val="35000"/>
            </a:schemeClr>
          </a:solidFill>
          <a:uFillTx/>
          <a:latin typeface="+mn-ea"/>
          <a:ea typeface="+mn-ea"/>
          <a:cs typeface="+mn-cs"/>
        </a:defRPr>
      </a:lvl2pPr>
      <a:lvl3pPr marL="1143000" marR="0" indent="-228600" algn="l" defTabSz="914400" rtl="0" eaLnBrk="1" fontAlgn="auto" latinLnBrk="0" hangingPunct="1">
        <a:lnSpc>
          <a:spcPct val="120000"/>
        </a:lnSpc>
        <a:spcBef>
          <a:spcPts val="1200"/>
        </a:spcBef>
        <a:spcAft>
          <a:spcPts val="0"/>
        </a:spcAft>
        <a:buFont typeface="Arial" panose="020B0604020202020204" pitchFamily="34" charset="0"/>
        <a:buChar char="•"/>
        <a:defRPr kumimoji="0" lang="zh-CN" altLang="en-US" sz="1600" b="0" i="0" u="none" strike="noStrike" kern="1200" cap="none" spc="150" normalizeH="0" baseline="0" dirty="0" smtClean="0">
          <a:solidFill>
            <a:schemeClr val="tx1">
              <a:lumMod val="65000"/>
              <a:lumOff val="35000"/>
            </a:schemeClr>
          </a:solidFill>
          <a:uFillTx/>
          <a:latin typeface="+mn-ea"/>
          <a:ea typeface="+mn-ea"/>
          <a:cs typeface="+mn-cs"/>
        </a:defRPr>
      </a:lvl3pPr>
      <a:lvl4pPr marL="1600200" marR="0" indent="-228600" algn="l" defTabSz="914400" rtl="0" eaLnBrk="1" fontAlgn="auto" latinLnBrk="0" hangingPunct="1">
        <a:lnSpc>
          <a:spcPct val="120000"/>
        </a:lnSpc>
        <a:spcBef>
          <a:spcPts val="1200"/>
        </a:spcBef>
        <a:spcAft>
          <a:spcPts val="0"/>
        </a:spcAft>
        <a:buFont typeface="Arial" panose="020B0604020202020204" pitchFamily="34" charset="0"/>
        <a:buChar char="•"/>
        <a:defRPr kumimoji="0" lang="zh-CN" altLang="en-US" sz="1600" b="0" i="0" u="none" strike="noStrike" kern="1200" cap="none" spc="150" normalizeH="0" baseline="0" dirty="0" smtClean="0">
          <a:solidFill>
            <a:schemeClr val="tx1">
              <a:lumMod val="65000"/>
              <a:lumOff val="35000"/>
            </a:schemeClr>
          </a:solidFill>
          <a:uFillTx/>
          <a:latin typeface="+mn-ea"/>
          <a:ea typeface="+mn-ea"/>
          <a:cs typeface="+mn-cs"/>
        </a:defRPr>
      </a:lvl4pPr>
      <a:lvl5pPr marL="2057400" marR="0" indent="-228600" algn="l" defTabSz="914400" rtl="0" eaLnBrk="1" fontAlgn="auto" latinLnBrk="0" hangingPunct="1">
        <a:lnSpc>
          <a:spcPct val="120000"/>
        </a:lnSpc>
        <a:spcBef>
          <a:spcPts val="1200"/>
        </a:spcBef>
        <a:spcAft>
          <a:spcPts val="0"/>
        </a:spcAft>
        <a:buFont typeface="Arial" panose="020B0604020202020204" pitchFamily="34" charset="0"/>
        <a:buChar char="•"/>
        <a:defRPr kumimoji="0" lang="zh-CN" altLang="en-US" sz="1600" b="0" i="0" u="none" strike="noStrike" kern="1200" cap="none" spc="150" normalizeH="0" baseline="0" dirty="0">
          <a:solidFill>
            <a:schemeClr val="tx1">
              <a:lumMod val="65000"/>
              <a:lumOff val="35000"/>
            </a:schemeClr>
          </a:solidFill>
          <a:uFillTx/>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tags" Target="../tags/tag432.xml"/><Relationship Id="rId2" Type="http://schemas.openxmlformats.org/officeDocument/2006/relationships/image" Target="../media/image6.jpeg"/><Relationship Id="rId1" Type="http://schemas.openxmlformats.org/officeDocument/2006/relationships/tags" Target="../tags/tag431.xml"/></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49.xml"/><Relationship Id="rId3" Type="http://schemas.openxmlformats.org/officeDocument/2006/relationships/tags" Target="../tags/tag492.xml"/><Relationship Id="rId2" Type="http://schemas.openxmlformats.org/officeDocument/2006/relationships/tags" Target="../tags/tag491.xml"/><Relationship Id="rId1" Type="http://schemas.openxmlformats.org/officeDocument/2006/relationships/tags" Target="../tags/tag490.xml"/></Relationships>
</file>

<file path=ppt/slides/_rels/slide11.xml.rels><?xml version="1.0" encoding="UTF-8" standalone="yes"?>
<Relationships xmlns="http://schemas.openxmlformats.org/package/2006/relationships"><Relationship Id="rId9" Type="http://schemas.openxmlformats.org/officeDocument/2006/relationships/tags" Target="../tags/tag499.xml"/><Relationship Id="rId8" Type="http://schemas.openxmlformats.org/officeDocument/2006/relationships/tags" Target="../tags/tag498.xml"/><Relationship Id="rId7" Type="http://schemas.openxmlformats.org/officeDocument/2006/relationships/tags" Target="../tags/tag497.xml"/><Relationship Id="rId6" Type="http://schemas.openxmlformats.org/officeDocument/2006/relationships/tags" Target="../tags/tag496.xml"/><Relationship Id="rId5" Type="http://schemas.openxmlformats.org/officeDocument/2006/relationships/image" Target="../media/image9.jpeg"/><Relationship Id="rId4" Type="http://schemas.openxmlformats.org/officeDocument/2006/relationships/tags" Target="../tags/tag495.xml"/><Relationship Id="rId3" Type="http://schemas.openxmlformats.org/officeDocument/2006/relationships/image" Target="../media/image8.jpeg"/><Relationship Id="rId2" Type="http://schemas.openxmlformats.org/officeDocument/2006/relationships/tags" Target="../tags/tag494.xml"/><Relationship Id="rId12" Type="http://schemas.openxmlformats.org/officeDocument/2006/relationships/notesSlide" Target="../notesSlides/notesSlide7.xml"/><Relationship Id="rId11" Type="http://schemas.openxmlformats.org/officeDocument/2006/relationships/slideLayout" Target="../slideLayouts/slideLayout52.xml"/><Relationship Id="rId10" Type="http://schemas.openxmlformats.org/officeDocument/2006/relationships/tags" Target="../tags/tag500.xml"/><Relationship Id="rId1" Type="http://schemas.openxmlformats.org/officeDocument/2006/relationships/tags" Target="../tags/tag493.xml"/></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60.xml"/><Relationship Id="rId3" Type="http://schemas.openxmlformats.org/officeDocument/2006/relationships/tags" Target="../tags/tag503.xml"/><Relationship Id="rId2" Type="http://schemas.openxmlformats.org/officeDocument/2006/relationships/tags" Target="../tags/tag502.xml"/><Relationship Id="rId1" Type="http://schemas.openxmlformats.org/officeDocument/2006/relationships/tags" Target="../tags/tag501.xml"/></Relationships>
</file>

<file path=ppt/slides/_rels/slide13.xml.rels><?xml version="1.0" encoding="UTF-8" standalone="yes"?>
<Relationships xmlns="http://schemas.openxmlformats.org/package/2006/relationships"><Relationship Id="rId9" Type="http://schemas.openxmlformats.org/officeDocument/2006/relationships/tags" Target="../tags/tag512.xml"/><Relationship Id="rId8" Type="http://schemas.openxmlformats.org/officeDocument/2006/relationships/tags" Target="../tags/tag511.xml"/><Relationship Id="rId7" Type="http://schemas.openxmlformats.org/officeDocument/2006/relationships/tags" Target="../tags/tag510.xml"/><Relationship Id="rId6" Type="http://schemas.openxmlformats.org/officeDocument/2006/relationships/tags" Target="../tags/tag509.xml"/><Relationship Id="rId5" Type="http://schemas.openxmlformats.org/officeDocument/2006/relationships/tags" Target="../tags/tag508.xml"/><Relationship Id="rId4" Type="http://schemas.openxmlformats.org/officeDocument/2006/relationships/tags" Target="../tags/tag507.xml"/><Relationship Id="rId3" Type="http://schemas.openxmlformats.org/officeDocument/2006/relationships/tags" Target="../tags/tag506.xml"/><Relationship Id="rId25" Type="http://schemas.openxmlformats.org/officeDocument/2006/relationships/notesSlide" Target="../notesSlides/notesSlide9.xml"/><Relationship Id="rId24" Type="http://schemas.openxmlformats.org/officeDocument/2006/relationships/slideLayout" Target="../slideLayouts/slideLayout63.xml"/><Relationship Id="rId23" Type="http://schemas.openxmlformats.org/officeDocument/2006/relationships/tags" Target="../tags/tag526.xml"/><Relationship Id="rId22" Type="http://schemas.openxmlformats.org/officeDocument/2006/relationships/tags" Target="../tags/tag525.xml"/><Relationship Id="rId21" Type="http://schemas.openxmlformats.org/officeDocument/2006/relationships/tags" Target="../tags/tag524.xml"/><Relationship Id="rId20" Type="http://schemas.openxmlformats.org/officeDocument/2006/relationships/tags" Target="../tags/tag523.xml"/><Relationship Id="rId2" Type="http://schemas.openxmlformats.org/officeDocument/2006/relationships/tags" Target="../tags/tag505.xml"/><Relationship Id="rId19" Type="http://schemas.openxmlformats.org/officeDocument/2006/relationships/tags" Target="../tags/tag522.xml"/><Relationship Id="rId18" Type="http://schemas.openxmlformats.org/officeDocument/2006/relationships/tags" Target="../tags/tag521.xml"/><Relationship Id="rId17" Type="http://schemas.openxmlformats.org/officeDocument/2006/relationships/tags" Target="../tags/tag520.xml"/><Relationship Id="rId16" Type="http://schemas.openxmlformats.org/officeDocument/2006/relationships/tags" Target="../tags/tag519.xml"/><Relationship Id="rId15" Type="http://schemas.openxmlformats.org/officeDocument/2006/relationships/tags" Target="../tags/tag518.xml"/><Relationship Id="rId14" Type="http://schemas.openxmlformats.org/officeDocument/2006/relationships/tags" Target="../tags/tag517.xml"/><Relationship Id="rId13" Type="http://schemas.openxmlformats.org/officeDocument/2006/relationships/tags" Target="../tags/tag516.xml"/><Relationship Id="rId12" Type="http://schemas.openxmlformats.org/officeDocument/2006/relationships/tags" Target="../tags/tag515.xml"/><Relationship Id="rId11" Type="http://schemas.openxmlformats.org/officeDocument/2006/relationships/tags" Target="../tags/tag514.xml"/><Relationship Id="rId10" Type="http://schemas.openxmlformats.org/officeDocument/2006/relationships/tags" Target="../tags/tag513.xml"/><Relationship Id="rId1" Type="http://schemas.openxmlformats.org/officeDocument/2006/relationships/tags" Target="../tags/tag50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63.xml"/><Relationship Id="rId1" Type="http://schemas.openxmlformats.org/officeDocument/2006/relationships/tags" Target="../tags/tag527.xml"/></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23.xml"/><Relationship Id="rId2" Type="http://schemas.openxmlformats.org/officeDocument/2006/relationships/tags" Target="../tags/tag529.xml"/><Relationship Id="rId1" Type="http://schemas.openxmlformats.org/officeDocument/2006/relationships/tags" Target="../tags/tag5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9" Type="http://schemas.openxmlformats.org/officeDocument/2006/relationships/tags" Target="../tags/tag441.xml"/><Relationship Id="rId8" Type="http://schemas.openxmlformats.org/officeDocument/2006/relationships/tags" Target="../tags/tag440.xml"/><Relationship Id="rId7" Type="http://schemas.openxmlformats.org/officeDocument/2006/relationships/tags" Target="../tags/tag439.xml"/><Relationship Id="rId6" Type="http://schemas.openxmlformats.org/officeDocument/2006/relationships/tags" Target="../tags/tag438.xml"/><Relationship Id="rId5" Type="http://schemas.openxmlformats.org/officeDocument/2006/relationships/tags" Target="../tags/tag437.xml"/><Relationship Id="rId4" Type="http://schemas.openxmlformats.org/officeDocument/2006/relationships/tags" Target="../tags/tag436.xml"/><Relationship Id="rId3" Type="http://schemas.openxmlformats.org/officeDocument/2006/relationships/tags" Target="../tags/tag435.xml"/><Relationship Id="rId21" Type="http://schemas.openxmlformats.org/officeDocument/2006/relationships/notesSlide" Target="../notesSlides/notesSlide1.xml"/><Relationship Id="rId20" Type="http://schemas.openxmlformats.org/officeDocument/2006/relationships/slideLayout" Target="../slideLayouts/slideLayout26.xml"/><Relationship Id="rId2" Type="http://schemas.openxmlformats.org/officeDocument/2006/relationships/tags" Target="../tags/tag434.xml"/><Relationship Id="rId19" Type="http://schemas.openxmlformats.org/officeDocument/2006/relationships/tags" Target="../tags/tag451.xml"/><Relationship Id="rId18" Type="http://schemas.openxmlformats.org/officeDocument/2006/relationships/tags" Target="../tags/tag450.xml"/><Relationship Id="rId17" Type="http://schemas.openxmlformats.org/officeDocument/2006/relationships/tags" Target="../tags/tag449.xml"/><Relationship Id="rId16" Type="http://schemas.openxmlformats.org/officeDocument/2006/relationships/tags" Target="../tags/tag448.xml"/><Relationship Id="rId15" Type="http://schemas.openxmlformats.org/officeDocument/2006/relationships/tags" Target="../tags/tag447.xml"/><Relationship Id="rId14" Type="http://schemas.openxmlformats.org/officeDocument/2006/relationships/tags" Target="../tags/tag446.xml"/><Relationship Id="rId13" Type="http://schemas.openxmlformats.org/officeDocument/2006/relationships/tags" Target="../tags/tag445.xml"/><Relationship Id="rId12" Type="http://schemas.openxmlformats.org/officeDocument/2006/relationships/tags" Target="../tags/tag444.xml"/><Relationship Id="rId11" Type="http://schemas.openxmlformats.org/officeDocument/2006/relationships/tags" Target="../tags/tag443.xml"/><Relationship Id="rId10" Type="http://schemas.openxmlformats.org/officeDocument/2006/relationships/tags" Target="../tags/tag442.xml"/><Relationship Id="rId1" Type="http://schemas.openxmlformats.org/officeDocument/2006/relationships/tags" Target="../tags/tag433.xml"/></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6.xml"/><Relationship Id="rId3" Type="http://schemas.openxmlformats.org/officeDocument/2006/relationships/tags" Target="../tags/tag454.xml"/><Relationship Id="rId2" Type="http://schemas.openxmlformats.org/officeDocument/2006/relationships/tags" Target="../tags/tag453.xml"/><Relationship Id="rId1" Type="http://schemas.openxmlformats.org/officeDocument/2006/relationships/tags" Target="../tags/tag452.xml"/></Relationships>
</file>

<file path=ppt/slides/_rels/slide5.xml.rels><?xml version="1.0" encoding="UTF-8" standalone="yes"?>
<Relationships xmlns="http://schemas.openxmlformats.org/package/2006/relationships"><Relationship Id="rId9" Type="http://schemas.openxmlformats.org/officeDocument/2006/relationships/tags" Target="../tags/tag463.xml"/><Relationship Id="rId8" Type="http://schemas.openxmlformats.org/officeDocument/2006/relationships/tags" Target="../tags/tag462.xml"/><Relationship Id="rId7" Type="http://schemas.openxmlformats.org/officeDocument/2006/relationships/tags" Target="../tags/tag461.xml"/><Relationship Id="rId6" Type="http://schemas.openxmlformats.org/officeDocument/2006/relationships/tags" Target="../tags/tag460.xml"/><Relationship Id="rId5" Type="http://schemas.openxmlformats.org/officeDocument/2006/relationships/tags" Target="../tags/tag459.xml"/><Relationship Id="rId4" Type="http://schemas.openxmlformats.org/officeDocument/2006/relationships/tags" Target="../tags/tag458.xml"/><Relationship Id="rId3" Type="http://schemas.openxmlformats.org/officeDocument/2006/relationships/tags" Target="../tags/tag457.xml"/><Relationship Id="rId2" Type="http://schemas.openxmlformats.org/officeDocument/2006/relationships/tags" Target="../tags/tag456.xml"/><Relationship Id="rId12" Type="http://schemas.openxmlformats.org/officeDocument/2006/relationships/notesSlide" Target="../notesSlides/notesSlide3.xml"/><Relationship Id="rId11" Type="http://schemas.openxmlformats.org/officeDocument/2006/relationships/slideLayout" Target="../slideLayouts/slideLayout19.xml"/><Relationship Id="rId10" Type="http://schemas.openxmlformats.org/officeDocument/2006/relationships/tags" Target="../tags/tag464.xml"/><Relationship Id="rId1" Type="http://schemas.openxmlformats.org/officeDocument/2006/relationships/tags" Target="../tags/tag455.xml"/></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19.xml"/><Relationship Id="rId7" Type="http://schemas.openxmlformats.org/officeDocument/2006/relationships/tags" Target="../tags/tag470.xml"/><Relationship Id="rId6" Type="http://schemas.openxmlformats.org/officeDocument/2006/relationships/image" Target="../media/image7.jpeg"/><Relationship Id="rId5" Type="http://schemas.openxmlformats.org/officeDocument/2006/relationships/tags" Target="../tags/tag469.xml"/><Relationship Id="rId4" Type="http://schemas.openxmlformats.org/officeDocument/2006/relationships/tags" Target="../tags/tag468.xml"/><Relationship Id="rId3" Type="http://schemas.openxmlformats.org/officeDocument/2006/relationships/tags" Target="../tags/tag467.xml"/><Relationship Id="rId2" Type="http://schemas.openxmlformats.org/officeDocument/2006/relationships/tags" Target="../tags/tag466.xml"/><Relationship Id="rId1" Type="http://schemas.openxmlformats.org/officeDocument/2006/relationships/tags" Target="../tags/tag465.xml"/></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38.xml"/><Relationship Id="rId3" Type="http://schemas.openxmlformats.org/officeDocument/2006/relationships/tags" Target="../tags/tag473.xml"/><Relationship Id="rId2" Type="http://schemas.openxmlformats.org/officeDocument/2006/relationships/tags" Target="../tags/tag472.xml"/><Relationship Id="rId1" Type="http://schemas.openxmlformats.org/officeDocument/2006/relationships/tags" Target="../tags/tag471.xml"/></Relationships>
</file>

<file path=ppt/slides/_rels/slide8.xml.rels><?xml version="1.0" encoding="UTF-8" standalone="yes"?>
<Relationships xmlns="http://schemas.openxmlformats.org/package/2006/relationships"><Relationship Id="rId9" Type="http://schemas.openxmlformats.org/officeDocument/2006/relationships/tags" Target="../tags/tag482.xml"/><Relationship Id="rId8" Type="http://schemas.openxmlformats.org/officeDocument/2006/relationships/tags" Target="../tags/tag481.xml"/><Relationship Id="rId7" Type="http://schemas.openxmlformats.org/officeDocument/2006/relationships/tags" Target="../tags/tag480.xml"/><Relationship Id="rId6" Type="http://schemas.openxmlformats.org/officeDocument/2006/relationships/tags" Target="../tags/tag479.xml"/><Relationship Id="rId5" Type="http://schemas.openxmlformats.org/officeDocument/2006/relationships/tags" Target="../tags/tag478.xml"/><Relationship Id="rId4" Type="http://schemas.openxmlformats.org/officeDocument/2006/relationships/tags" Target="../tags/tag477.xml"/><Relationship Id="rId3" Type="http://schemas.openxmlformats.org/officeDocument/2006/relationships/tags" Target="../tags/tag476.xml"/><Relationship Id="rId2" Type="http://schemas.openxmlformats.org/officeDocument/2006/relationships/tags" Target="../tags/tag475.xml"/><Relationship Id="rId12" Type="http://schemas.openxmlformats.org/officeDocument/2006/relationships/notesSlide" Target="../notesSlides/notesSlide5.xml"/><Relationship Id="rId11" Type="http://schemas.openxmlformats.org/officeDocument/2006/relationships/slideLayout" Target="../slideLayouts/slideLayout41.xml"/><Relationship Id="rId10" Type="http://schemas.openxmlformats.org/officeDocument/2006/relationships/tags" Target="../tags/tag483.xml"/><Relationship Id="rId1" Type="http://schemas.openxmlformats.org/officeDocument/2006/relationships/tags" Target="../tags/tag474.xml"/></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41.xml"/><Relationship Id="rId7" Type="http://schemas.openxmlformats.org/officeDocument/2006/relationships/tags" Target="../tags/tag489.xml"/><Relationship Id="rId6" Type="http://schemas.openxmlformats.org/officeDocument/2006/relationships/image" Target="../media/image7.jpeg"/><Relationship Id="rId5" Type="http://schemas.openxmlformats.org/officeDocument/2006/relationships/tags" Target="../tags/tag488.xml"/><Relationship Id="rId4" Type="http://schemas.openxmlformats.org/officeDocument/2006/relationships/tags" Target="../tags/tag487.xml"/><Relationship Id="rId3" Type="http://schemas.openxmlformats.org/officeDocument/2006/relationships/tags" Target="../tags/tag486.xml"/><Relationship Id="rId2" Type="http://schemas.openxmlformats.org/officeDocument/2006/relationships/tags" Target="../tags/tag485.xml"/><Relationship Id="rId1" Type="http://schemas.openxmlformats.org/officeDocument/2006/relationships/tags" Target="../tags/tag48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custDataLst>
              <p:tags r:id="rId1"/>
            </p:custDataLst>
          </p:nvPr>
        </p:nvPicPr>
        <p:blipFill>
          <a:blip r:embed="rId2"/>
          <a:stretch>
            <a:fillRect/>
          </a:stretch>
        </p:blipFill>
        <p:spPr>
          <a:xfrm>
            <a:off x="0" y="-129540"/>
            <a:ext cx="12191365" cy="6987540"/>
          </a:xfrm>
          <a:prstGeom prst="rect">
            <a:avLst/>
          </a:prstGeom>
        </p:spPr>
      </p:pic>
      <p:sp>
        <p:nvSpPr>
          <p:cNvPr id="11" name="文本框 19" descr="e7d195523061f1c0d318120d6aeaf1b6ccceb6ba3da59c0775C5DE19DDDEBC09ED96DBD9900D9848D623ECAD1D4904B78047D0015C22C8BE97228BE8B5BFF08FE7A3AE04126DA07312A96C0F69F9BAB7BA6E35FF2CBAE28C681303001EA44E5B8F22B91C17C3F06AF8E4B6873BC3126153246E4A023F43E85D498761B4ABD1749CB0B56E24278C675E447BB657AE8112"/>
          <p:cNvSpPr txBox="1"/>
          <p:nvPr>
            <p:custDataLst>
              <p:tags r:id="rId3"/>
            </p:custDataLst>
          </p:nvPr>
        </p:nvSpPr>
        <p:spPr>
          <a:xfrm>
            <a:off x="3829050" y="2404745"/>
            <a:ext cx="5689600" cy="1938020"/>
          </a:xfrm>
          <a:prstGeom prst="rect">
            <a:avLst/>
          </a:prstGeom>
          <a:noFill/>
        </p:spPr>
        <p:txBody>
          <a:bodyPr wrap="square" rtlCol="0">
            <a:spAutoFit/>
          </a:bodyPr>
          <a:p>
            <a:pPr algn="l" defTabSz="914400">
              <a:lnSpc>
                <a:spcPct val="125000"/>
              </a:lnSpc>
              <a:spcBef>
                <a:spcPts val="0"/>
              </a:spcBef>
              <a:spcAft>
                <a:spcPts val="0"/>
              </a:spcAft>
              <a:defRPr/>
            </a:pPr>
            <a:r>
              <a:rPr lang="zh-CN" sz="9600" b="1" kern="0" dirty="0">
                <a:solidFill>
                  <a:schemeClr val="bg1"/>
                </a:solidFill>
                <a:latin typeface="楷体" panose="02010609060101010101" charset="-122"/>
                <a:ea typeface="楷体" panose="02010609060101010101" charset="-122"/>
                <a:sym typeface="+mn-ea"/>
              </a:rPr>
              <a:t>经验分享</a:t>
            </a:r>
            <a:endParaRPr lang="zh-CN" sz="9600" b="1" kern="0" dirty="0">
              <a:solidFill>
                <a:schemeClr val="bg1"/>
              </a:solidFill>
              <a:latin typeface="楷体" panose="02010609060101010101" charset="-122"/>
              <a:ea typeface="楷体" panose="020106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50" advTm="0">
        <p14:switch dir="r"/>
      </p:transition>
    </mc:Choice>
    <mc:Fallback>
      <p:transition spd="slow" advTm="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idx="2"/>
            <p:custDataLst>
              <p:tags r:id="rId1"/>
            </p:custDataLst>
          </p:nvPr>
        </p:nvSpPr>
        <p:spPr/>
        <p:txBody>
          <a:bodyPr>
            <a:normAutofit lnSpcReduction="10000"/>
          </a:bodyPr>
          <a:lstStyle/>
          <a:p>
            <a:r>
              <a:t>Part three</a:t>
            </a:r>
          </a:p>
        </p:txBody>
      </p:sp>
      <p:sp>
        <p:nvSpPr>
          <p:cNvPr id="3" name="标题 2"/>
          <p:cNvSpPr>
            <a:spLocks noGrp="1"/>
          </p:cNvSpPr>
          <p:nvPr>
            <p:ph type="title" idx="1"/>
            <p:custDataLst>
              <p:tags r:id="rId2"/>
            </p:custDataLst>
          </p:nvPr>
        </p:nvSpPr>
        <p:spPr/>
        <p:txBody>
          <a:bodyPr/>
          <a:lstStyle/>
          <a:p>
            <a:r>
              <a:rPr lang="zh-CN" altLang="en-US"/>
              <a:t>专业课一二</a:t>
            </a:r>
            <a:endParaRPr lang="zh-CN" altLang="en-US"/>
          </a:p>
        </p:txBody>
      </p:sp>
      <p:sp>
        <p:nvSpPr>
          <p:cNvPr id="4" name="文本框 3"/>
          <p:cNvSpPr txBox="1"/>
          <p:nvPr/>
        </p:nvSpPr>
        <p:spPr>
          <a:xfrm>
            <a:off x="6959600" y="2324100"/>
            <a:ext cx="4064000" cy="645160"/>
          </a:xfrm>
          <a:prstGeom prst="rect">
            <a:avLst/>
          </a:prstGeom>
          <a:noFill/>
        </p:spPr>
        <p:txBody>
          <a:bodyPr wrap="square" rtlCol="0">
            <a:spAutoFit/>
          </a:bodyPr>
          <a:p>
            <a:r>
              <a:rPr lang="zh-CN" altLang="en-US"/>
              <a:t>由于每个人专业课不一样所以这个我不详细的去介绍</a:t>
            </a:r>
            <a:endParaRPr lang="zh-CN" altLang="en-US"/>
          </a:p>
        </p:txBody>
      </p:sp>
    </p:spTree>
    <p:custDataLst>
      <p:tags r:id="rId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custDataLst>
              <p:tags r:id="rId1"/>
            </p:custDataLst>
          </p:nvPr>
        </p:nvSpPr>
        <p:spPr>
          <a:xfrm>
            <a:off x="0" y="458470"/>
            <a:ext cx="5761990" cy="2883535"/>
          </a:xfrm>
          <a:prstGeom prst="rect">
            <a:avLst/>
          </a:prstGeom>
          <a:solidFill>
            <a:schemeClr val="accent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35" name="图片 34" descr="VCG41N1134702910"/>
          <p:cNvPicPr>
            <a:picLocks noChangeAspect="1"/>
          </p:cNvPicPr>
          <p:nvPr>
            <p:custDataLst>
              <p:tags r:id="rId2"/>
            </p:custDataLst>
          </p:nvPr>
        </p:nvPicPr>
        <p:blipFill>
          <a:blip r:embed="rId3">
            <a:lum contrast="-6000"/>
          </a:blip>
          <a:srcRect/>
          <a:stretch>
            <a:fillRect/>
          </a:stretch>
        </p:blipFill>
        <p:spPr>
          <a:xfrm>
            <a:off x="5761990" y="459740"/>
            <a:ext cx="6430010" cy="2882265"/>
          </a:xfrm>
          <a:prstGeom prst="rect">
            <a:avLst/>
          </a:prstGeom>
        </p:spPr>
      </p:pic>
      <p:pic>
        <p:nvPicPr>
          <p:cNvPr id="100" name="图片 99"/>
          <p:cNvPicPr/>
          <p:nvPr>
            <p:custDataLst>
              <p:tags r:id="rId4"/>
            </p:custDataLst>
          </p:nvPr>
        </p:nvPicPr>
        <p:blipFill>
          <a:blip r:embed="rId5"/>
          <a:srcRect t="5327" b="3505"/>
          <a:stretch>
            <a:fillRect/>
          </a:stretch>
        </p:blipFill>
        <p:spPr>
          <a:xfrm>
            <a:off x="0" y="3510915"/>
            <a:ext cx="6430645" cy="2890520"/>
          </a:xfrm>
          <a:prstGeom prst="rect">
            <a:avLst/>
          </a:prstGeom>
          <a:noFill/>
          <a:ln w="9525">
            <a:noFill/>
          </a:ln>
        </p:spPr>
      </p:pic>
      <p:sp>
        <p:nvSpPr>
          <p:cNvPr id="36" name="正文"/>
          <p:cNvSpPr txBox="1"/>
          <p:nvPr>
            <p:custDataLst>
              <p:tags r:id="rId6"/>
            </p:custDataLst>
          </p:nvPr>
        </p:nvSpPr>
        <p:spPr>
          <a:xfrm>
            <a:off x="699770" y="1929130"/>
            <a:ext cx="4590414" cy="1050290"/>
          </a:xfrm>
          <a:prstGeom prst="rect">
            <a:avLst/>
          </a:prstGeom>
          <a:noFill/>
        </p:spPr>
        <p:txBody>
          <a:bodyPr wrap="square" lIns="324000" tIns="0" rIns="180000" bIns="0" rtlCol="0" anchor="t" anchorCtr="0">
            <a:noAutofit/>
          </a:bodyPr>
          <a:lstStyle/>
          <a:p>
            <a:pPr indent="0" algn="l" fontAlgn="auto">
              <a:lnSpc>
                <a:spcPct val="130000"/>
              </a:lnSpc>
            </a:pPr>
            <a:r>
              <a:rPr lang="zh-CN" altLang="en-US" sz="1400" spc="150" dirty="0">
                <a:solidFill>
                  <a:srgbClr val="FFFFFF"/>
                </a:solidFill>
                <a:latin typeface="+mn-ea"/>
                <a:sym typeface="+mn-ea"/>
              </a:rPr>
              <a:t>多关注</a:t>
            </a:r>
            <a:r>
              <a:rPr lang="zh-CN" altLang="en-US" sz="1400" spc="150" dirty="0">
                <a:solidFill>
                  <a:srgbClr val="FF0000"/>
                </a:solidFill>
                <a:latin typeface="+mn-ea"/>
                <a:sym typeface="+mn-ea"/>
              </a:rPr>
              <a:t>学校官网</a:t>
            </a:r>
            <a:r>
              <a:rPr lang="zh-CN" altLang="en-US" sz="1400" spc="150" dirty="0">
                <a:solidFill>
                  <a:srgbClr val="FFFFFF"/>
                </a:solidFill>
                <a:latin typeface="+mn-ea"/>
                <a:sym typeface="+mn-ea"/>
              </a:rPr>
              <a:t>发布的消息！很多学校的历年真题都是不外传的，所以可以去微博，小红书这样的软件里看看有没有同系的学长学姐有资源，再找的同时记得注意辨别广告！</a:t>
            </a:r>
            <a:endParaRPr lang="zh-CN" altLang="en-US" sz="1400" spc="150" dirty="0">
              <a:solidFill>
                <a:srgbClr val="FFFFFF"/>
              </a:solidFill>
              <a:latin typeface="+mn-ea"/>
              <a:sym typeface="+mn-ea"/>
            </a:endParaRPr>
          </a:p>
        </p:txBody>
      </p:sp>
      <p:sp>
        <p:nvSpPr>
          <p:cNvPr id="37" name="矩形 36"/>
          <p:cNvSpPr/>
          <p:nvPr>
            <p:custDataLst>
              <p:tags r:id="rId7"/>
            </p:custDataLst>
          </p:nvPr>
        </p:nvSpPr>
        <p:spPr>
          <a:xfrm>
            <a:off x="6431280" y="3510915"/>
            <a:ext cx="5760720" cy="2890520"/>
          </a:xfrm>
          <a:prstGeom prst="rect">
            <a:avLst/>
          </a:prstGeom>
          <a:solidFill>
            <a:schemeClr val="accent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38" name="正文"/>
          <p:cNvSpPr txBox="1"/>
          <p:nvPr>
            <p:custDataLst>
              <p:tags r:id="rId8"/>
            </p:custDataLst>
          </p:nvPr>
        </p:nvSpPr>
        <p:spPr>
          <a:xfrm>
            <a:off x="7016750" y="4452620"/>
            <a:ext cx="4590415" cy="1199515"/>
          </a:xfrm>
          <a:prstGeom prst="rect">
            <a:avLst/>
          </a:prstGeom>
          <a:noFill/>
        </p:spPr>
        <p:txBody>
          <a:bodyPr wrap="square" lIns="324000" tIns="0" rIns="144000" bIns="0" rtlCol="0" anchor="t" anchorCtr="0">
            <a:noAutofit/>
          </a:bodyPr>
          <a:lstStyle/>
          <a:p>
            <a:pPr indent="0" algn="l" fontAlgn="auto">
              <a:lnSpc>
                <a:spcPct val="130000"/>
              </a:lnSpc>
            </a:pPr>
            <a:r>
              <a:rPr lang="zh-CN" altLang="en-US" sz="1400" spc="150" dirty="0">
                <a:solidFill>
                  <a:srgbClr val="FFFFFF"/>
                </a:solidFill>
                <a:latin typeface="+mn-ea"/>
                <a:sym typeface="+mn-ea"/>
              </a:rPr>
              <a:t>专业课也要多背诵，多看题，多积累！由于专业课所占总分分数比重较大，因此在所有科目里，</a:t>
            </a:r>
            <a:r>
              <a:rPr lang="zh-CN" altLang="en-US" sz="1400" spc="150" dirty="0">
                <a:solidFill>
                  <a:srgbClr val="FF0000"/>
                </a:solidFill>
                <a:latin typeface="+mn-ea"/>
                <a:sym typeface="+mn-ea"/>
              </a:rPr>
              <a:t>专业课</a:t>
            </a:r>
            <a:r>
              <a:rPr lang="zh-CN" altLang="en-US" sz="1400" spc="150" dirty="0">
                <a:solidFill>
                  <a:srgbClr val="FFFFFF"/>
                </a:solidFill>
                <a:latin typeface="+mn-ea"/>
                <a:sym typeface="+mn-ea"/>
              </a:rPr>
              <a:t>是重中之重！重中之重！重中之重！不要因小失大！必须每天都看每天都学！</a:t>
            </a:r>
            <a:endParaRPr lang="en-US" altLang="zh-CN" sz="1400" spc="150" dirty="0">
              <a:solidFill>
                <a:srgbClr val="FFFFFF"/>
              </a:solidFill>
              <a:latin typeface="+mn-ea"/>
              <a:sym typeface="+mn-ea"/>
            </a:endParaRPr>
          </a:p>
        </p:txBody>
      </p:sp>
      <p:sp>
        <p:nvSpPr>
          <p:cNvPr id="17" name="标题 16"/>
          <p:cNvSpPr>
            <a:spLocks noGrp="1"/>
          </p:cNvSpPr>
          <p:nvPr>
            <p:ph type="title"/>
            <p:custDataLst>
              <p:tags r:id="rId9"/>
            </p:custDataLst>
          </p:nvPr>
        </p:nvSpPr>
        <p:spPr>
          <a:xfrm>
            <a:off x="699770" y="1017270"/>
            <a:ext cx="4590415" cy="705485"/>
          </a:xfrm>
        </p:spPr>
        <p:txBody>
          <a:bodyPr vert="horz" lIns="90170" tIns="46990" rIns="90170" bIns="46990" rtlCol="0" anchor="ctr" anchorCtr="0">
            <a:normAutofit/>
          </a:bodyPr>
          <a:lstStyle/>
          <a:p>
            <a:pPr lvl="0" algn="ctr">
              <a:buClrTx/>
              <a:buSzTx/>
              <a:buFontTx/>
            </a:pPr>
            <a:r>
              <a:rPr lang="zh-CN" altLang="en-US" sz="3600" dirty="0">
                <a:solidFill>
                  <a:srgbClr val="FFFFFF"/>
                </a:solidFill>
                <a:latin typeface="+mj-ea"/>
                <a:ea typeface="+mj-ea"/>
                <a:sym typeface="+mn-ea"/>
              </a:rPr>
              <a:t>专业课</a:t>
            </a:r>
            <a:endParaRPr lang="zh-CN" altLang="en-US" sz="3600" dirty="0">
              <a:solidFill>
                <a:srgbClr val="FFFFFF"/>
              </a:solidFill>
              <a:latin typeface="+mj-ea"/>
              <a:ea typeface="+mj-ea"/>
              <a:sym typeface="+mn-ea"/>
            </a:endParaRPr>
          </a:p>
        </p:txBody>
      </p:sp>
    </p:spTree>
    <p:custDataLst>
      <p:tags r:id="rId10"/>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idx="2"/>
            <p:custDataLst>
              <p:tags r:id="rId1"/>
            </p:custDataLst>
          </p:nvPr>
        </p:nvSpPr>
        <p:spPr/>
        <p:txBody>
          <a:bodyPr>
            <a:normAutofit lnSpcReduction="10000"/>
          </a:bodyPr>
          <a:lstStyle/>
          <a:p>
            <a:r>
              <a:t>Part four</a:t>
            </a:r>
          </a:p>
        </p:txBody>
      </p:sp>
      <p:sp>
        <p:nvSpPr>
          <p:cNvPr id="3" name="标题 2"/>
          <p:cNvSpPr>
            <a:spLocks noGrp="1"/>
          </p:cNvSpPr>
          <p:nvPr>
            <p:ph type="title" idx="1"/>
            <p:custDataLst>
              <p:tags r:id="rId2"/>
            </p:custDataLst>
          </p:nvPr>
        </p:nvSpPr>
        <p:spPr/>
        <p:txBody>
          <a:bodyPr/>
          <a:lstStyle/>
          <a:p>
            <a:r>
              <a:rPr lang="zh-CN" altLang="en-US"/>
              <a:t>报考流程</a:t>
            </a:r>
            <a:endParaRPr lang="zh-CN" altLang="en-US"/>
          </a:p>
        </p:txBody>
      </p:sp>
    </p:spTree>
    <p:custDataLst>
      <p:tags r:id="rId3"/>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标题 16"/>
          <p:cNvSpPr>
            <a:spLocks noGrp="1"/>
          </p:cNvSpPr>
          <p:nvPr>
            <p:ph type="title"/>
            <p:custDataLst>
              <p:tags r:id="rId1"/>
            </p:custDataLst>
          </p:nvPr>
        </p:nvSpPr>
        <p:spPr/>
        <p:txBody>
          <a:bodyPr/>
          <a:lstStyle/>
          <a:p>
            <a:r>
              <a:rPr lang="zh-CN" altLang="en-US"/>
              <a:t>流程</a:t>
            </a:r>
            <a:endParaRPr lang="zh-CN" altLang="en-US"/>
          </a:p>
        </p:txBody>
      </p:sp>
      <p:sp>
        <p:nvSpPr>
          <p:cNvPr id="29" name="任意多边形 28"/>
          <p:cNvSpPr/>
          <p:nvPr>
            <p:custDataLst>
              <p:tags r:id="rId2"/>
            </p:custDataLst>
          </p:nvPr>
        </p:nvSpPr>
        <p:spPr>
          <a:xfrm rot="10800000">
            <a:off x="8427085" y="4796790"/>
            <a:ext cx="3280410" cy="205740"/>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2878" h="324">
                <a:moveTo>
                  <a:pt x="0" y="0"/>
                </a:moveTo>
                <a:lnTo>
                  <a:pt x="2878" y="0"/>
                </a:lnTo>
                <a:lnTo>
                  <a:pt x="2878" y="324"/>
                </a:lnTo>
                <a:lnTo>
                  <a:pt x="0" y="324"/>
                </a:lnTo>
                <a:lnTo>
                  <a:pt x="0" y="0"/>
                </a:lnTo>
                <a:close/>
              </a:path>
            </a:pathLst>
          </a:custGeom>
          <a:solidFill>
            <a:schemeClr val="accent5"/>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p>
        </p:txBody>
      </p:sp>
      <p:sp>
        <p:nvSpPr>
          <p:cNvPr id="21" name="任意多边形: 形状 35"/>
          <p:cNvSpPr/>
          <p:nvPr>
            <p:custDataLst>
              <p:tags r:id="rId3"/>
            </p:custDataLst>
          </p:nvPr>
        </p:nvSpPr>
        <p:spPr>
          <a:xfrm>
            <a:off x="11676380" y="4726940"/>
            <a:ext cx="226695" cy="346075"/>
          </a:xfrm>
          <a:custGeom>
            <a:avLst/>
            <a:gdLst>
              <a:gd name="connsiteX0" fmla="*/ 222587 w 228229"/>
              <a:gd name="connsiteY0" fmla="*/ 120936 h 260315"/>
              <a:gd name="connsiteX1" fmla="*/ 14943 w 228229"/>
              <a:gd name="connsiteY1" fmla="*/ 1017 h 260315"/>
              <a:gd name="connsiteX2" fmla="*/ 893 w 228229"/>
              <a:gd name="connsiteY2" fmla="*/ 4779 h 260315"/>
              <a:gd name="connsiteX3" fmla="*/ -488 w 228229"/>
              <a:gd name="connsiteY3" fmla="*/ 9875 h 260315"/>
              <a:gd name="connsiteX4" fmla="*/ -488 w 228229"/>
              <a:gd name="connsiteY4" fmla="*/ 249714 h 260315"/>
              <a:gd name="connsiteX5" fmla="*/ 9847 w 228229"/>
              <a:gd name="connsiteY5" fmla="*/ 259954 h 260315"/>
              <a:gd name="connsiteX6" fmla="*/ 14943 w 228229"/>
              <a:gd name="connsiteY6" fmla="*/ 258572 h 260315"/>
              <a:gd name="connsiteX7" fmla="*/ 222587 w 228229"/>
              <a:gd name="connsiteY7" fmla="*/ 138653 h 260315"/>
              <a:gd name="connsiteX8" fmla="*/ 226407 w 228229"/>
              <a:gd name="connsiteY8" fmla="*/ 124756 h 260315"/>
              <a:gd name="connsiteX9" fmla="*/ 222587 w 228229"/>
              <a:gd name="connsiteY9" fmla="*/ 120936 h 260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229" h="260315">
                <a:moveTo>
                  <a:pt x="222587" y="120936"/>
                </a:moveTo>
                <a:lnTo>
                  <a:pt x="14943" y="1017"/>
                </a:lnTo>
                <a:cubicBezTo>
                  <a:pt x="10018" y="-1822"/>
                  <a:pt x="3732" y="-136"/>
                  <a:pt x="893" y="4779"/>
                </a:cubicBezTo>
                <a:cubicBezTo>
                  <a:pt x="-2" y="6331"/>
                  <a:pt x="-479" y="8084"/>
                  <a:pt x="-488" y="9875"/>
                </a:cubicBezTo>
                <a:lnTo>
                  <a:pt x="-488" y="249714"/>
                </a:lnTo>
                <a:cubicBezTo>
                  <a:pt x="-459" y="255391"/>
                  <a:pt x="4170" y="259982"/>
                  <a:pt x="9847" y="259954"/>
                </a:cubicBezTo>
                <a:cubicBezTo>
                  <a:pt x="11637" y="259944"/>
                  <a:pt x="13390" y="259468"/>
                  <a:pt x="14943" y="258572"/>
                </a:cubicBezTo>
                <a:lnTo>
                  <a:pt x="222587" y="138653"/>
                </a:lnTo>
                <a:cubicBezTo>
                  <a:pt x="227483" y="135871"/>
                  <a:pt x="229188" y="129642"/>
                  <a:pt x="226407" y="124756"/>
                </a:cubicBezTo>
                <a:cubicBezTo>
                  <a:pt x="225502" y="123165"/>
                  <a:pt x="224178" y="121841"/>
                  <a:pt x="222587" y="120936"/>
                </a:cubicBezTo>
                <a:close/>
              </a:path>
            </a:pathLst>
          </a:custGeom>
          <a:solidFill>
            <a:schemeClr val="accent5"/>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 name="任意多边形 23"/>
          <p:cNvSpPr/>
          <p:nvPr>
            <p:custDataLst>
              <p:tags r:id="rId4"/>
            </p:custDataLst>
          </p:nvPr>
        </p:nvSpPr>
        <p:spPr>
          <a:xfrm rot="10800000">
            <a:off x="2917825" y="3811270"/>
            <a:ext cx="3394075" cy="1193165"/>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5345" h="1879">
                <a:moveTo>
                  <a:pt x="390" y="0"/>
                </a:moveTo>
                <a:lnTo>
                  <a:pt x="3643" y="0"/>
                </a:lnTo>
                <a:lnTo>
                  <a:pt x="3643" y="2"/>
                </a:lnTo>
                <a:lnTo>
                  <a:pt x="4407" y="2"/>
                </a:lnTo>
                <a:cubicBezTo>
                  <a:pt x="4925" y="2"/>
                  <a:pt x="5345" y="422"/>
                  <a:pt x="5345" y="941"/>
                </a:cubicBezTo>
                <a:cubicBezTo>
                  <a:pt x="5345" y="1459"/>
                  <a:pt x="4925" y="1879"/>
                  <a:pt x="4407" y="1879"/>
                </a:cubicBezTo>
                <a:lnTo>
                  <a:pt x="3027" y="1879"/>
                </a:lnTo>
                <a:lnTo>
                  <a:pt x="3027" y="1877"/>
                </a:lnTo>
                <a:lnTo>
                  <a:pt x="2514" y="1877"/>
                </a:lnTo>
                <a:lnTo>
                  <a:pt x="0" y="1877"/>
                </a:lnTo>
                <a:lnTo>
                  <a:pt x="0" y="1553"/>
                </a:lnTo>
                <a:lnTo>
                  <a:pt x="2514" y="1553"/>
                </a:lnTo>
                <a:lnTo>
                  <a:pt x="3643" y="1553"/>
                </a:lnTo>
                <a:lnTo>
                  <a:pt x="3643" y="1555"/>
                </a:lnTo>
                <a:lnTo>
                  <a:pt x="4385" y="1555"/>
                </a:lnTo>
                <a:cubicBezTo>
                  <a:pt x="4725" y="1555"/>
                  <a:pt x="5000" y="1280"/>
                  <a:pt x="5000" y="941"/>
                </a:cubicBezTo>
                <a:cubicBezTo>
                  <a:pt x="5000" y="601"/>
                  <a:pt x="4725" y="326"/>
                  <a:pt x="4385" y="326"/>
                </a:cubicBezTo>
                <a:lnTo>
                  <a:pt x="1555" y="326"/>
                </a:lnTo>
                <a:lnTo>
                  <a:pt x="1555" y="327"/>
                </a:lnTo>
                <a:lnTo>
                  <a:pt x="390" y="327"/>
                </a:lnTo>
                <a:lnTo>
                  <a:pt x="390" y="324"/>
                </a:lnTo>
                <a:lnTo>
                  <a:pt x="390" y="3"/>
                </a:lnTo>
                <a:lnTo>
                  <a:pt x="390" y="0"/>
                </a:lnTo>
                <a:close/>
              </a:path>
            </a:pathLst>
          </a:custGeom>
          <a:solidFill>
            <a:schemeClr val="accent3"/>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p>
        </p:txBody>
      </p:sp>
      <p:sp>
        <p:nvSpPr>
          <p:cNvPr id="2" name="任意多边形 1"/>
          <p:cNvSpPr/>
          <p:nvPr>
            <p:custDataLst>
              <p:tags r:id="rId5"/>
            </p:custDataLst>
          </p:nvPr>
        </p:nvSpPr>
        <p:spPr>
          <a:xfrm rot="10800000">
            <a:off x="4926965" y="4796790"/>
            <a:ext cx="3616960" cy="208280"/>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4929" h="324">
                <a:moveTo>
                  <a:pt x="0" y="0"/>
                </a:moveTo>
                <a:lnTo>
                  <a:pt x="4929" y="0"/>
                </a:lnTo>
                <a:lnTo>
                  <a:pt x="4929" y="324"/>
                </a:lnTo>
                <a:lnTo>
                  <a:pt x="0" y="324"/>
                </a:lnTo>
                <a:lnTo>
                  <a:pt x="0" y="0"/>
                </a:lnTo>
                <a:close/>
              </a:path>
            </a:pathLst>
          </a:custGeom>
          <a:solidFill>
            <a:schemeClr val="accent4"/>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p>
        </p:txBody>
      </p:sp>
      <p:sp>
        <p:nvSpPr>
          <p:cNvPr id="55" name="序号"/>
          <p:cNvSpPr/>
          <p:nvPr>
            <p:custDataLst>
              <p:tags r:id="rId6"/>
            </p:custDataLst>
          </p:nvPr>
        </p:nvSpPr>
        <p:spPr>
          <a:xfrm>
            <a:off x="4439920" y="4653280"/>
            <a:ext cx="492760" cy="492760"/>
          </a:xfrm>
          <a:prstGeom prst="ellipse">
            <a:avLst/>
          </a:prstGeom>
          <a:solidFill>
            <a:srgbClr val="FFFFFF"/>
          </a:solidFill>
          <a:ln w="34925">
            <a:solidFill>
              <a:schemeClr val="accent4"/>
            </a:soli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none" lIns="91440" tIns="45720" rIns="91440" bIns="45720" numCol="1" spcCol="0" rtlCol="0" fromWordArt="0" anchor="ctr" anchorCtr="0" forceAA="0" compatLnSpc="1">
            <a:noAutofit/>
          </a:bodyPr>
          <a:lstStyle/>
          <a:p>
            <a:pPr lvl="0" algn="ctr">
              <a:spcBef>
                <a:spcPct val="0"/>
              </a:spcBef>
              <a:spcAft>
                <a:spcPct val="0"/>
              </a:spcAft>
              <a:buClrTx/>
              <a:buSzTx/>
              <a:buFontTx/>
            </a:pPr>
            <a:r>
              <a:rPr lang="en-US" altLang="zh-CN" sz="1400" b="1">
                <a:solidFill>
                  <a:schemeClr val="accent4"/>
                </a:solidFill>
                <a:latin typeface="+mn-ea"/>
                <a:cs typeface="+mn-ea"/>
                <a:sym typeface="+mn-ea"/>
              </a:rPr>
              <a:t>4</a:t>
            </a:r>
            <a:endParaRPr lang="en-US" altLang="zh-CN" sz="1400" b="1">
              <a:solidFill>
                <a:schemeClr val="accent4"/>
              </a:solidFill>
              <a:latin typeface="+mn-ea"/>
              <a:cs typeface="+mn-ea"/>
              <a:sym typeface="+mn-ea"/>
            </a:endParaRPr>
          </a:p>
        </p:txBody>
      </p:sp>
      <p:sp>
        <p:nvSpPr>
          <p:cNvPr id="19" name="任意多边形 18"/>
          <p:cNvSpPr/>
          <p:nvPr>
            <p:custDataLst>
              <p:tags r:id="rId7"/>
            </p:custDataLst>
          </p:nvPr>
        </p:nvSpPr>
        <p:spPr>
          <a:xfrm>
            <a:off x="5884545" y="2828290"/>
            <a:ext cx="3137535" cy="1191895"/>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4941" h="1877">
                <a:moveTo>
                  <a:pt x="247" y="0"/>
                </a:moveTo>
                <a:lnTo>
                  <a:pt x="522" y="0"/>
                </a:lnTo>
                <a:lnTo>
                  <a:pt x="3728" y="0"/>
                </a:lnTo>
                <a:lnTo>
                  <a:pt x="4003" y="0"/>
                </a:lnTo>
                <a:cubicBezTo>
                  <a:pt x="4521" y="0"/>
                  <a:pt x="4941" y="420"/>
                  <a:pt x="4941" y="939"/>
                </a:cubicBezTo>
                <a:cubicBezTo>
                  <a:pt x="4941" y="1457"/>
                  <a:pt x="4521" y="1877"/>
                  <a:pt x="4003" y="1877"/>
                </a:cubicBezTo>
                <a:lnTo>
                  <a:pt x="3728" y="1877"/>
                </a:lnTo>
                <a:lnTo>
                  <a:pt x="2658" y="1877"/>
                </a:lnTo>
                <a:lnTo>
                  <a:pt x="2383" y="1877"/>
                </a:lnTo>
                <a:lnTo>
                  <a:pt x="2383" y="1874"/>
                </a:lnTo>
                <a:lnTo>
                  <a:pt x="0" y="1874"/>
                </a:lnTo>
                <a:lnTo>
                  <a:pt x="0" y="1550"/>
                </a:lnTo>
                <a:lnTo>
                  <a:pt x="2514" y="1550"/>
                </a:lnTo>
                <a:lnTo>
                  <a:pt x="2514" y="1553"/>
                </a:lnTo>
                <a:lnTo>
                  <a:pt x="2658" y="1553"/>
                </a:lnTo>
                <a:lnTo>
                  <a:pt x="3706" y="1553"/>
                </a:lnTo>
                <a:cubicBezTo>
                  <a:pt x="3722" y="1553"/>
                  <a:pt x="3738" y="1552"/>
                  <a:pt x="3753" y="1551"/>
                </a:cubicBezTo>
                <a:lnTo>
                  <a:pt x="3760" y="1551"/>
                </a:lnTo>
                <a:lnTo>
                  <a:pt x="3760" y="1553"/>
                </a:lnTo>
                <a:lnTo>
                  <a:pt x="3981" y="1553"/>
                </a:lnTo>
                <a:cubicBezTo>
                  <a:pt x="4321" y="1553"/>
                  <a:pt x="4596" y="1278"/>
                  <a:pt x="4596" y="939"/>
                </a:cubicBezTo>
                <a:cubicBezTo>
                  <a:pt x="4596" y="599"/>
                  <a:pt x="4321" y="324"/>
                  <a:pt x="3981" y="324"/>
                </a:cubicBezTo>
                <a:lnTo>
                  <a:pt x="3760" y="324"/>
                </a:lnTo>
                <a:lnTo>
                  <a:pt x="3760" y="326"/>
                </a:lnTo>
                <a:lnTo>
                  <a:pt x="3753" y="326"/>
                </a:lnTo>
                <a:cubicBezTo>
                  <a:pt x="3738" y="325"/>
                  <a:pt x="3722" y="324"/>
                  <a:pt x="3706" y="324"/>
                </a:cubicBezTo>
                <a:lnTo>
                  <a:pt x="522" y="324"/>
                </a:lnTo>
                <a:lnTo>
                  <a:pt x="247" y="324"/>
                </a:lnTo>
                <a:lnTo>
                  <a:pt x="247" y="0"/>
                </a:lnTo>
                <a:close/>
              </a:path>
            </a:pathLst>
          </a:custGeom>
          <a:solidFill>
            <a:schemeClr val="accent2"/>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p>
        </p:txBody>
      </p:sp>
      <p:sp>
        <p:nvSpPr>
          <p:cNvPr id="54" name="序号"/>
          <p:cNvSpPr/>
          <p:nvPr>
            <p:custDataLst>
              <p:tags r:id="rId8"/>
            </p:custDataLst>
          </p:nvPr>
        </p:nvSpPr>
        <p:spPr>
          <a:xfrm>
            <a:off x="5698490" y="3679825"/>
            <a:ext cx="492760" cy="492760"/>
          </a:xfrm>
          <a:prstGeom prst="ellipse">
            <a:avLst/>
          </a:prstGeom>
          <a:solidFill>
            <a:srgbClr val="FFFFFF"/>
          </a:solidFill>
          <a:ln w="34925">
            <a:solidFill>
              <a:schemeClr val="accent3"/>
            </a:soli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none" lIns="91440" tIns="45720" rIns="91440" bIns="45720" numCol="1" spcCol="0" rtlCol="0" fromWordArt="0" anchor="ctr" anchorCtr="0" forceAA="0" compatLnSpc="1">
            <a:noAutofit/>
          </a:bodyPr>
          <a:lstStyle/>
          <a:p>
            <a:pPr lvl="0" algn="ctr">
              <a:spcBef>
                <a:spcPct val="0"/>
              </a:spcBef>
              <a:spcAft>
                <a:spcPct val="0"/>
              </a:spcAft>
              <a:buClrTx/>
              <a:buSzTx/>
              <a:buFontTx/>
            </a:pPr>
            <a:r>
              <a:rPr lang="en-US" altLang="zh-CN" sz="1400" b="1">
                <a:solidFill>
                  <a:schemeClr val="accent3"/>
                </a:solidFill>
                <a:latin typeface="+mn-ea"/>
                <a:cs typeface="+mn-ea"/>
                <a:sym typeface="+mn-ea"/>
              </a:rPr>
              <a:t>3</a:t>
            </a:r>
            <a:endParaRPr lang="en-US" altLang="zh-CN" sz="1400" b="1">
              <a:solidFill>
                <a:schemeClr val="accent3"/>
              </a:solidFill>
              <a:latin typeface="+mn-ea"/>
              <a:cs typeface="+mn-ea"/>
              <a:sym typeface="+mn-ea"/>
            </a:endParaRPr>
          </a:p>
        </p:txBody>
      </p:sp>
      <p:sp>
        <p:nvSpPr>
          <p:cNvPr id="4" name="任意多边形 3"/>
          <p:cNvSpPr/>
          <p:nvPr>
            <p:custDataLst>
              <p:tags r:id="rId9"/>
            </p:custDataLst>
          </p:nvPr>
        </p:nvSpPr>
        <p:spPr>
          <a:xfrm>
            <a:off x="0" y="2828290"/>
            <a:ext cx="7200900" cy="205740"/>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8763" h="324">
                <a:moveTo>
                  <a:pt x="0" y="0"/>
                </a:moveTo>
                <a:lnTo>
                  <a:pt x="8763" y="0"/>
                </a:lnTo>
                <a:lnTo>
                  <a:pt x="8763" y="324"/>
                </a:lnTo>
                <a:lnTo>
                  <a:pt x="0" y="324"/>
                </a:lnTo>
                <a:lnTo>
                  <a:pt x="0" y="0"/>
                </a:lnTo>
                <a:close/>
              </a:path>
            </a:pathLst>
          </a:custGeom>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a:p>
        </p:txBody>
      </p:sp>
      <p:sp>
        <p:nvSpPr>
          <p:cNvPr id="53" name="序号"/>
          <p:cNvSpPr/>
          <p:nvPr>
            <p:custDataLst>
              <p:tags r:id="rId10"/>
            </p:custDataLst>
          </p:nvPr>
        </p:nvSpPr>
        <p:spPr>
          <a:xfrm>
            <a:off x="6957060" y="2698115"/>
            <a:ext cx="492760" cy="492760"/>
          </a:xfrm>
          <a:prstGeom prst="ellipse">
            <a:avLst/>
          </a:prstGeom>
          <a:solidFill>
            <a:srgbClr val="FFFFFF"/>
          </a:solidFill>
          <a:ln w="34925">
            <a:solidFill>
              <a:schemeClr val="accent2"/>
            </a:soli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none" lIns="91440" tIns="45720" rIns="91440" bIns="45720" numCol="1" spcCol="0" rtlCol="0" fromWordArt="0" anchor="ctr" anchorCtr="0" forceAA="0" compatLnSpc="1">
            <a:noAutofit/>
          </a:bodyPr>
          <a:lstStyle/>
          <a:p>
            <a:pPr lvl="0" algn="ctr">
              <a:spcBef>
                <a:spcPct val="0"/>
              </a:spcBef>
              <a:spcAft>
                <a:spcPct val="0"/>
              </a:spcAft>
              <a:buClrTx/>
              <a:buSzTx/>
              <a:buFontTx/>
            </a:pPr>
            <a:r>
              <a:rPr lang="en-US" altLang="zh-CN" sz="1400" b="1">
                <a:solidFill>
                  <a:schemeClr val="accent2"/>
                </a:solidFill>
                <a:latin typeface="+mn-ea"/>
                <a:cs typeface="+mn-ea"/>
                <a:sym typeface="+mn-ea"/>
              </a:rPr>
              <a:t>2</a:t>
            </a:r>
            <a:endParaRPr lang="en-US" altLang="zh-CN" sz="1400" b="1">
              <a:solidFill>
                <a:schemeClr val="accent2"/>
              </a:solidFill>
              <a:latin typeface="+mn-ea"/>
              <a:cs typeface="+mn-ea"/>
              <a:sym typeface="+mn-ea"/>
            </a:endParaRPr>
          </a:p>
        </p:txBody>
      </p:sp>
      <p:sp>
        <p:nvSpPr>
          <p:cNvPr id="56" name="序号"/>
          <p:cNvSpPr/>
          <p:nvPr>
            <p:custDataLst>
              <p:tags r:id="rId11"/>
            </p:custDataLst>
          </p:nvPr>
        </p:nvSpPr>
        <p:spPr>
          <a:xfrm>
            <a:off x="8058150" y="4653280"/>
            <a:ext cx="492760" cy="492760"/>
          </a:xfrm>
          <a:prstGeom prst="ellipse">
            <a:avLst/>
          </a:prstGeom>
          <a:solidFill>
            <a:srgbClr val="FFFFFF"/>
          </a:solidFill>
          <a:ln w="34925">
            <a:solidFill>
              <a:schemeClr val="accent5"/>
            </a:soli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none" lIns="91440" tIns="45720" rIns="91440" bIns="45720" numCol="1" spcCol="0" rtlCol="0" fromWordArt="0" anchor="ctr" anchorCtr="0" forceAA="0" compatLnSpc="1">
            <a:noAutofit/>
          </a:bodyPr>
          <a:lstStyle/>
          <a:p>
            <a:pPr lvl="0" algn="ctr">
              <a:spcBef>
                <a:spcPct val="0"/>
              </a:spcBef>
              <a:spcAft>
                <a:spcPct val="0"/>
              </a:spcAft>
              <a:buClrTx/>
              <a:buSzTx/>
              <a:buFontTx/>
            </a:pPr>
            <a:r>
              <a:rPr lang="en-US" altLang="zh-CN" sz="1400" b="1">
                <a:solidFill>
                  <a:schemeClr val="accent5"/>
                </a:solidFill>
                <a:latin typeface="+mn-ea"/>
                <a:cs typeface="+mn-ea"/>
                <a:sym typeface="+mn-ea"/>
              </a:rPr>
              <a:t>5</a:t>
            </a:r>
            <a:endParaRPr lang="en-US" altLang="zh-CN" sz="1400" b="1">
              <a:solidFill>
                <a:schemeClr val="accent5"/>
              </a:solidFill>
              <a:latin typeface="+mn-ea"/>
              <a:cs typeface="+mn-ea"/>
              <a:sym typeface="+mn-ea"/>
            </a:endParaRPr>
          </a:p>
        </p:txBody>
      </p:sp>
      <p:sp>
        <p:nvSpPr>
          <p:cNvPr id="52" name="序号"/>
          <p:cNvSpPr/>
          <p:nvPr>
            <p:custDataLst>
              <p:tags r:id="rId12"/>
            </p:custDataLst>
          </p:nvPr>
        </p:nvSpPr>
        <p:spPr>
          <a:xfrm>
            <a:off x="3356610" y="2687955"/>
            <a:ext cx="492760" cy="492760"/>
          </a:xfrm>
          <a:prstGeom prst="ellipse">
            <a:avLst/>
          </a:prstGeom>
          <a:solidFill>
            <a:srgbClr val="FFFFFF"/>
          </a:solidFill>
          <a:ln w="34925">
            <a:solidFill>
              <a:schemeClr val="accent1"/>
            </a:solid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none" lIns="91440" tIns="45720" rIns="91440" bIns="45720" numCol="1" spcCol="0" rtlCol="0" fromWordArt="0" anchor="ctr" anchorCtr="0" forceAA="0" compatLnSpc="1">
            <a:noAutofit/>
          </a:bodyPr>
          <a:lstStyle/>
          <a:p>
            <a:pPr lvl="0" algn="ctr">
              <a:spcBef>
                <a:spcPct val="0"/>
              </a:spcBef>
              <a:spcAft>
                <a:spcPct val="0"/>
              </a:spcAft>
              <a:buClrTx/>
              <a:buSzTx/>
              <a:buFontTx/>
            </a:pPr>
            <a:r>
              <a:rPr lang="en-US" altLang="zh-CN" sz="1400" b="1">
                <a:solidFill>
                  <a:schemeClr val="accent1"/>
                </a:solidFill>
                <a:latin typeface="+mn-ea"/>
                <a:cs typeface="+mn-ea"/>
                <a:sym typeface="+mn-ea"/>
              </a:rPr>
              <a:t>1</a:t>
            </a:r>
            <a:endParaRPr lang="en-US" altLang="zh-CN" sz="1400" b="1">
              <a:solidFill>
                <a:schemeClr val="accent1"/>
              </a:solidFill>
              <a:latin typeface="+mn-ea"/>
              <a:cs typeface="+mn-ea"/>
              <a:sym typeface="+mn-ea"/>
            </a:endParaRPr>
          </a:p>
        </p:txBody>
      </p:sp>
      <p:sp>
        <p:nvSpPr>
          <p:cNvPr id="3" name="矩形 2"/>
          <p:cNvSpPr/>
          <p:nvPr>
            <p:custDataLst>
              <p:tags r:id="rId13"/>
            </p:custDataLst>
          </p:nvPr>
        </p:nvSpPr>
        <p:spPr>
          <a:xfrm>
            <a:off x="6156325" y="2146300"/>
            <a:ext cx="2093595" cy="547370"/>
          </a:xfrm>
          <a:prstGeom prst="rect">
            <a:avLst/>
          </a:prstGeom>
          <a:noFill/>
        </p:spPr>
        <p:txBody>
          <a:bodyPr wrap="square" lIns="0" tIns="0" rIns="0" bIns="0" rtlCol="0" anchor="t" anchorCtr="0">
            <a:noAutofit/>
          </a:bodyPr>
          <a:lstStyle/>
          <a:p>
            <a:pPr algn="ctr">
              <a:lnSpc>
                <a:spcPct val="130000"/>
              </a:lnSpc>
              <a:spcBef>
                <a:spcPct val="0"/>
              </a:spcBef>
              <a:spcAft>
                <a:spcPct val="0"/>
              </a:spcAft>
            </a:pPr>
            <a:r>
              <a:rPr lang="zh-CN" altLang="en-US" sz="1400" dirty="0">
                <a:solidFill>
                  <a:schemeClr val="tx1">
                    <a:lumMod val="85000"/>
                    <a:lumOff val="15000"/>
                  </a:schemeClr>
                </a:solidFill>
                <a:latin typeface="+mn-ea"/>
                <a:cs typeface="+mn-ea"/>
                <a:sym typeface="+mn-ea"/>
              </a:rPr>
              <a:t>大约在十月中旬</a:t>
            </a:r>
            <a:endParaRPr lang="zh-CN" altLang="en-US" sz="1400" dirty="0">
              <a:solidFill>
                <a:schemeClr val="tx1">
                  <a:lumMod val="85000"/>
                  <a:lumOff val="15000"/>
                </a:schemeClr>
              </a:solidFill>
              <a:latin typeface="+mn-ea"/>
              <a:cs typeface="+mn-ea"/>
              <a:sym typeface="+mn-ea"/>
            </a:endParaRPr>
          </a:p>
        </p:txBody>
      </p:sp>
      <p:sp>
        <p:nvSpPr>
          <p:cNvPr id="5" name="矩形 4"/>
          <p:cNvSpPr/>
          <p:nvPr>
            <p:custDataLst>
              <p:tags r:id="rId14"/>
            </p:custDataLst>
          </p:nvPr>
        </p:nvSpPr>
        <p:spPr>
          <a:xfrm>
            <a:off x="2587307" y="2130425"/>
            <a:ext cx="2093595" cy="547370"/>
          </a:xfrm>
          <a:prstGeom prst="rect">
            <a:avLst/>
          </a:prstGeom>
          <a:noFill/>
        </p:spPr>
        <p:txBody>
          <a:bodyPr wrap="square" lIns="0" tIns="0" rIns="0" bIns="0" rtlCol="0" anchor="t" anchorCtr="0">
            <a:noAutofit/>
          </a:bodyPr>
          <a:lstStyle/>
          <a:p>
            <a:pPr algn="ctr">
              <a:lnSpc>
                <a:spcPct val="130000"/>
              </a:lnSpc>
              <a:spcBef>
                <a:spcPct val="0"/>
              </a:spcBef>
              <a:spcAft>
                <a:spcPct val="0"/>
              </a:spcAft>
            </a:pPr>
            <a:r>
              <a:rPr lang="zh-CN" altLang="en-US" sz="1400" dirty="0">
                <a:solidFill>
                  <a:schemeClr val="tx1">
                    <a:lumMod val="85000"/>
                    <a:lumOff val="15000"/>
                  </a:schemeClr>
                </a:solidFill>
                <a:latin typeface="+mn-ea"/>
                <a:cs typeface="+mn-ea"/>
                <a:sym typeface="+mn-ea"/>
              </a:rPr>
              <a:t>选择心仪的学校与专业</a:t>
            </a:r>
            <a:endParaRPr lang="zh-CN" altLang="en-US" sz="1400" dirty="0">
              <a:solidFill>
                <a:schemeClr val="tx1">
                  <a:lumMod val="85000"/>
                  <a:lumOff val="15000"/>
                </a:schemeClr>
              </a:solidFill>
              <a:latin typeface="+mn-ea"/>
              <a:cs typeface="+mn-ea"/>
              <a:sym typeface="+mn-ea"/>
            </a:endParaRPr>
          </a:p>
        </p:txBody>
      </p:sp>
      <p:sp>
        <p:nvSpPr>
          <p:cNvPr id="6" name="矩形 5"/>
          <p:cNvSpPr/>
          <p:nvPr>
            <p:custDataLst>
              <p:tags r:id="rId15"/>
            </p:custDataLst>
          </p:nvPr>
        </p:nvSpPr>
        <p:spPr>
          <a:xfrm>
            <a:off x="2587307" y="1707514"/>
            <a:ext cx="2093595" cy="413385"/>
          </a:xfrm>
          <a:prstGeom prst="rect">
            <a:avLst/>
          </a:prstGeom>
          <a:noFill/>
        </p:spPr>
        <p:txBody>
          <a:bodyPr wrap="square" lIns="0" tIns="0" rIns="0" bIns="0" rtlCol="0" anchor="b" anchorCtr="0">
            <a:noAutofit/>
          </a:bodyPr>
          <a:lstStyle/>
          <a:p>
            <a:pPr algn="ctr">
              <a:spcBef>
                <a:spcPct val="0"/>
              </a:spcBef>
              <a:spcAft>
                <a:spcPct val="0"/>
              </a:spcAft>
            </a:pPr>
            <a:r>
              <a:rPr lang="zh-CN" altLang="en-US" b="1" dirty="0">
                <a:solidFill>
                  <a:schemeClr val="tx1"/>
                </a:solidFill>
                <a:latin typeface="+mn-ea"/>
                <a:cs typeface="+mn-ea"/>
                <a:sym typeface="+mn-ea"/>
              </a:rPr>
              <a:t>择校</a:t>
            </a:r>
            <a:endParaRPr lang="zh-CN" altLang="en-US" b="1" dirty="0">
              <a:solidFill>
                <a:schemeClr val="tx1"/>
              </a:solidFill>
              <a:latin typeface="+mn-ea"/>
              <a:cs typeface="+mn-ea"/>
              <a:sym typeface="+mn-ea"/>
            </a:endParaRPr>
          </a:p>
        </p:txBody>
      </p:sp>
      <p:sp>
        <p:nvSpPr>
          <p:cNvPr id="7" name="矩形 6"/>
          <p:cNvSpPr/>
          <p:nvPr>
            <p:custDataLst>
              <p:tags r:id="rId16"/>
            </p:custDataLst>
          </p:nvPr>
        </p:nvSpPr>
        <p:spPr>
          <a:xfrm>
            <a:off x="6156325" y="1711959"/>
            <a:ext cx="2093595" cy="413385"/>
          </a:xfrm>
          <a:prstGeom prst="rect">
            <a:avLst/>
          </a:prstGeom>
          <a:noFill/>
        </p:spPr>
        <p:txBody>
          <a:bodyPr wrap="square" lIns="0" tIns="0" rIns="0" bIns="0" rtlCol="0" anchor="b" anchorCtr="0">
            <a:noAutofit/>
          </a:bodyPr>
          <a:lstStyle/>
          <a:p>
            <a:pPr algn="ctr">
              <a:spcBef>
                <a:spcPct val="0"/>
              </a:spcBef>
              <a:spcAft>
                <a:spcPct val="0"/>
              </a:spcAft>
            </a:pPr>
            <a:r>
              <a:rPr lang="zh-CN" altLang="en-US" b="1" dirty="0">
                <a:solidFill>
                  <a:schemeClr val="tx1"/>
                </a:solidFill>
                <a:latin typeface="+mn-ea"/>
                <a:cs typeface="+mn-ea"/>
                <a:sym typeface="+mn-ea"/>
              </a:rPr>
              <a:t>报考</a:t>
            </a:r>
            <a:endParaRPr lang="zh-CN" altLang="en-US" b="1" dirty="0">
              <a:solidFill>
                <a:schemeClr val="tx1"/>
              </a:solidFill>
              <a:latin typeface="+mn-ea"/>
              <a:cs typeface="+mn-ea"/>
              <a:sym typeface="+mn-ea"/>
            </a:endParaRPr>
          </a:p>
        </p:txBody>
      </p:sp>
      <p:sp>
        <p:nvSpPr>
          <p:cNvPr id="8" name="矩形 7"/>
          <p:cNvSpPr/>
          <p:nvPr>
            <p:custDataLst>
              <p:tags r:id="rId17"/>
            </p:custDataLst>
          </p:nvPr>
        </p:nvSpPr>
        <p:spPr>
          <a:xfrm>
            <a:off x="3657600" y="5629275"/>
            <a:ext cx="2227580" cy="547370"/>
          </a:xfrm>
          <a:prstGeom prst="rect">
            <a:avLst/>
          </a:prstGeom>
          <a:noFill/>
        </p:spPr>
        <p:txBody>
          <a:bodyPr wrap="square" lIns="0" tIns="0" rIns="0" bIns="0" rtlCol="0" anchor="t" anchorCtr="0">
            <a:noAutofit/>
          </a:bodyPr>
          <a:lstStyle/>
          <a:p>
            <a:pPr algn="ctr">
              <a:lnSpc>
                <a:spcPct val="130000"/>
              </a:lnSpc>
              <a:spcBef>
                <a:spcPct val="0"/>
              </a:spcBef>
              <a:spcAft>
                <a:spcPct val="0"/>
              </a:spcAft>
            </a:pPr>
            <a:r>
              <a:rPr lang="zh-CN" altLang="en-US" sz="1400">
                <a:solidFill>
                  <a:schemeClr val="tx1">
                    <a:lumMod val="85000"/>
                    <a:lumOff val="15000"/>
                  </a:schemeClr>
                </a:solidFill>
                <a:latin typeface="+mn-ea"/>
                <a:cs typeface="+mn-ea"/>
                <a:sym typeface="+mn-ea"/>
              </a:rPr>
              <a:t>一定要把需要的东西带齐看清楚考点位置与考点规则</a:t>
            </a:r>
            <a:endParaRPr lang="zh-CN" altLang="en-US" sz="1400">
              <a:solidFill>
                <a:schemeClr val="tx1">
                  <a:lumMod val="85000"/>
                  <a:lumOff val="15000"/>
                </a:schemeClr>
              </a:solidFill>
              <a:latin typeface="+mn-ea"/>
              <a:cs typeface="+mn-ea"/>
              <a:sym typeface="+mn-ea"/>
            </a:endParaRPr>
          </a:p>
        </p:txBody>
      </p:sp>
      <p:sp>
        <p:nvSpPr>
          <p:cNvPr id="9" name="矩形 8"/>
          <p:cNvSpPr/>
          <p:nvPr>
            <p:custDataLst>
              <p:tags r:id="rId18"/>
            </p:custDataLst>
          </p:nvPr>
        </p:nvSpPr>
        <p:spPr>
          <a:xfrm>
            <a:off x="7294880" y="5648960"/>
            <a:ext cx="2550160" cy="547370"/>
          </a:xfrm>
          <a:prstGeom prst="rect">
            <a:avLst/>
          </a:prstGeom>
          <a:noFill/>
        </p:spPr>
        <p:txBody>
          <a:bodyPr wrap="square" lIns="0" tIns="0" rIns="0" bIns="0" rtlCol="0" anchor="t" anchorCtr="0">
            <a:noAutofit/>
          </a:bodyPr>
          <a:lstStyle/>
          <a:p>
            <a:pPr algn="ctr">
              <a:lnSpc>
                <a:spcPct val="130000"/>
              </a:lnSpc>
              <a:spcBef>
                <a:spcPct val="0"/>
              </a:spcBef>
              <a:spcAft>
                <a:spcPct val="0"/>
              </a:spcAft>
            </a:pPr>
            <a:r>
              <a:rPr lang="zh-CN" altLang="en-US" sz="1400" dirty="0">
                <a:solidFill>
                  <a:schemeClr val="tx1">
                    <a:lumMod val="85000"/>
                    <a:lumOff val="15000"/>
                  </a:schemeClr>
                </a:solidFill>
                <a:latin typeface="+mn-ea"/>
                <a:cs typeface="+mn-ea"/>
                <a:sym typeface="+mn-ea"/>
              </a:rPr>
              <a:t>不要松懈，一定要好好准备，多看与你专业相关的新闻</a:t>
            </a:r>
            <a:endParaRPr lang="zh-CN" altLang="en-US" sz="1400" dirty="0">
              <a:solidFill>
                <a:schemeClr val="tx1">
                  <a:lumMod val="85000"/>
                  <a:lumOff val="15000"/>
                </a:schemeClr>
              </a:solidFill>
              <a:latin typeface="+mn-ea"/>
              <a:cs typeface="+mn-ea"/>
              <a:sym typeface="+mn-ea"/>
            </a:endParaRPr>
          </a:p>
        </p:txBody>
      </p:sp>
      <p:sp>
        <p:nvSpPr>
          <p:cNvPr id="10" name="矩形 9"/>
          <p:cNvSpPr/>
          <p:nvPr>
            <p:custDataLst>
              <p:tags r:id="rId19"/>
            </p:custDataLst>
          </p:nvPr>
        </p:nvSpPr>
        <p:spPr>
          <a:xfrm>
            <a:off x="3657599" y="5158740"/>
            <a:ext cx="2046605" cy="407670"/>
          </a:xfrm>
          <a:prstGeom prst="rect">
            <a:avLst/>
          </a:prstGeom>
          <a:noFill/>
        </p:spPr>
        <p:txBody>
          <a:bodyPr wrap="square" lIns="0" tIns="0" rIns="0" bIns="0" rtlCol="0" anchor="b" anchorCtr="0">
            <a:noAutofit/>
          </a:bodyPr>
          <a:lstStyle/>
          <a:p>
            <a:pPr algn="ctr">
              <a:spcBef>
                <a:spcPct val="0"/>
              </a:spcBef>
              <a:spcAft>
                <a:spcPct val="0"/>
              </a:spcAft>
            </a:pPr>
            <a:r>
              <a:rPr lang="zh-CN" altLang="en-US" b="1">
                <a:solidFill>
                  <a:schemeClr val="tx1"/>
                </a:solidFill>
                <a:latin typeface="+mn-ea"/>
                <a:cs typeface="+mn-ea"/>
                <a:sym typeface="+mn-ea"/>
              </a:rPr>
              <a:t>初试</a:t>
            </a:r>
            <a:endParaRPr lang="zh-CN" altLang="en-US" b="1">
              <a:solidFill>
                <a:schemeClr val="tx1"/>
              </a:solidFill>
              <a:latin typeface="+mn-ea"/>
              <a:cs typeface="+mn-ea"/>
              <a:sym typeface="+mn-ea"/>
            </a:endParaRPr>
          </a:p>
        </p:txBody>
      </p:sp>
      <p:sp>
        <p:nvSpPr>
          <p:cNvPr id="11" name="矩形 10"/>
          <p:cNvSpPr/>
          <p:nvPr>
            <p:custDataLst>
              <p:tags r:id="rId20"/>
            </p:custDataLst>
          </p:nvPr>
        </p:nvSpPr>
        <p:spPr>
          <a:xfrm>
            <a:off x="7295148" y="5158740"/>
            <a:ext cx="2046605" cy="407670"/>
          </a:xfrm>
          <a:prstGeom prst="rect">
            <a:avLst/>
          </a:prstGeom>
          <a:noFill/>
        </p:spPr>
        <p:txBody>
          <a:bodyPr wrap="square" lIns="0" tIns="0" rIns="0" bIns="0" rtlCol="0" anchor="b" anchorCtr="0">
            <a:noAutofit/>
          </a:bodyPr>
          <a:lstStyle/>
          <a:p>
            <a:pPr algn="ctr">
              <a:spcBef>
                <a:spcPct val="0"/>
              </a:spcBef>
              <a:spcAft>
                <a:spcPct val="0"/>
              </a:spcAft>
            </a:pPr>
            <a:r>
              <a:rPr lang="zh-CN" altLang="en-US" b="1" dirty="0">
                <a:solidFill>
                  <a:schemeClr val="tx1"/>
                </a:solidFill>
                <a:latin typeface="+mn-ea"/>
                <a:cs typeface="+mn-ea"/>
                <a:sym typeface="+mn-ea"/>
              </a:rPr>
              <a:t>复试</a:t>
            </a:r>
            <a:endParaRPr lang="zh-CN" altLang="en-US" b="1" dirty="0">
              <a:solidFill>
                <a:schemeClr val="tx1"/>
              </a:solidFill>
              <a:latin typeface="+mn-ea"/>
              <a:cs typeface="+mn-ea"/>
              <a:sym typeface="+mn-ea"/>
            </a:endParaRPr>
          </a:p>
        </p:txBody>
      </p:sp>
      <p:sp>
        <p:nvSpPr>
          <p:cNvPr id="25" name="矩形 24"/>
          <p:cNvSpPr/>
          <p:nvPr>
            <p:custDataLst>
              <p:tags r:id="rId21"/>
            </p:custDataLst>
          </p:nvPr>
        </p:nvSpPr>
        <p:spPr>
          <a:xfrm>
            <a:off x="3444240" y="4199890"/>
            <a:ext cx="6557645" cy="504825"/>
          </a:xfrm>
          <a:prstGeom prst="rect">
            <a:avLst/>
          </a:prstGeom>
          <a:noFill/>
        </p:spPr>
        <p:txBody>
          <a:bodyPr wrap="square" lIns="0" tIns="0" rIns="0" bIns="0" rtlCol="0" anchor="t" anchorCtr="0">
            <a:noAutofit/>
          </a:bodyPr>
          <a:lstStyle/>
          <a:p>
            <a:pPr algn="ctr">
              <a:lnSpc>
                <a:spcPct val="130000"/>
              </a:lnSpc>
              <a:spcBef>
                <a:spcPct val="0"/>
              </a:spcBef>
              <a:spcAft>
                <a:spcPct val="0"/>
              </a:spcAft>
            </a:pPr>
            <a:r>
              <a:rPr lang="zh-CN" altLang="en-US" sz="1400" dirty="0">
                <a:solidFill>
                  <a:schemeClr val="tx1">
                    <a:lumMod val="85000"/>
                    <a:lumOff val="15000"/>
                  </a:schemeClr>
                </a:solidFill>
                <a:latin typeface="+mn-ea"/>
                <a:cs typeface="+mn-ea"/>
                <a:sym typeface="+mn-ea"/>
              </a:rPr>
              <a:t>报考结束后立即就是网上确认，一定不要忘记这个步骤，非常重要，有些人就是没有进行网上确认从而没有考试资格</a:t>
            </a:r>
            <a:endParaRPr lang="zh-CN" altLang="en-US" sz="1400" dirty="0">
              <a:solidFill>
                <a:schemeClr val="tx1">
                  <a:lumMod val="85000"/>
                  <a:lumOff val="15000"/>
                </a:schemeClr>
              </a:solidFill>
              <a:latin typeface="+mn-ea"/>
              <a:cs typeface="+mn-ea"/>
              <a:sym typeface="+mn-ea"/>
            </a:endParaRPr>
          </a:p>
        </p:txBody>
      </p:sp>
      <p:sp>
        <p:nvSpPr>
          <p:cNvPr id="26" name="矩形 25"/>
          <p:cNvSpPr/>
          <p:nvPr>
            <p:custDataLst>
              <p:tags r:id="rId22"/>
            </p:custDataLst>
          </p:nvPr>
        </p:nvSpPr>
        <p:spPr>
          <a:xfrm>
            <a:off x="5032693" y="3035300"/>
            <a:ext cx="1824355" cy="530860"/>
          </a:xfrm>
          <a:prstGeom prst="rect">
            <a:avLst/>
          </a:prstGeom>
          <a:noFill/>
        </p:spPr>
        <p:txBody>
          <a:bodyPr wrap="square" lIns="0" tIns="0" rIns="0" bIns="0" rtlCol="0" anchor="b" anchorCtr="0">
            <a:noAutofit/>
          </a:bodyPr>
          <a:lstStyle/>
          <a:p>
            <a:pPr algn="ctr">
              <a:spcBef>
                <a:spcPct val="0"/>
              </a:spcBef>
              <a:spcAft>
                <a:spcPct val="0"/>
              </a:spcAft>
            </a:pPr>
            <a:r>
              <a:rPr lang="zh-CN" altLang="en-US" b="1">
                <a:solidFill>
                  <a:srgbClr val="FF0000"/>
                </a:solidFill>
                <a:latin typeface="+mn-ea"/>
                <a:cs typeface="+mn-ea"/>
                <a:sym typeface="+mn-ea"/>
              </a:rPr>
              <a:t>网上确认</a:t>
            </a:r>
            <a:endParaRPr lang="zh-CN" altLang="en-US" b="1">
              <a:solidFill>
                <a:srgbClr val="FF0000"/>
              </a:solidFill>
              <a:latin typeface="+mn-ea"/>
              <a:cs typeface="+mn-ea"/>
              <a:sym typeface="+mn-ea"/>
            </a:endParaRPr>
          </a:p>
        </p:txBody>
      </p:sp>
    </p:spTree>
    <p:custDataLst>
      <p:tags r:id="rId23"/>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idx="2"/>
          </p:nvPr>
        </p:nvSpPr>
        <p:spPr/>
        <p:txBody>
          <a:bodyPr/>
          <a:p>
            <a:r>
              <a:rPr lang="zh-CN" altLang="en-US"/>
              <a:t>总结</a:t>
            </a:r>
            <a:endParaRPr lang="zh-CN" altLang="en-US"/>
          </a:p>
        </p:txBody>
      </p:sp>
      <p:sp>
        <p:nvSpPr>
          <p:cNvPr id="3" name="文本框 2"/>
          <p:cNvSpPr txBox="1"/>
          <p:nvPr/>
        </p:nvSpPr>
        <p:spPr>
          <a:xfrm>
            <a:off x="655320" y="1604010"/>
            <a:ext cx="11125200" cy="4928870"/>
          </a:xfrm>
          <a:prstGeom prst="rect">
            <a:avLst/>
          </a:prstGeom>
          <a:noFill/>
        </p:spPr>
        <p:txBody>
          <a:bodyPr wrap="square" rtlCol="0">
            <a:noAutofit/>
          </a:bodyPr>
          <a:p>
            <a:r>
              <a:rPr lang="en-US" altLang="zh-CN"/>
              <a:t>1.</a:t>
            </a:r>
            <a:r>
              <a:rPr lang="zh-CN" altLang="en-US"/>
              <a:t>必须关注</a:t>
            </a:r>
            <a:r>
              <a:rPr lang="zh-CN" altLang="en-US">
                <a:solidFill>
                  <a:srgbClr val="FF0000"/>
                </a:solidFill>
              </a:rPr>
              <a:t>学信网公众号</a:t>
            </a:r>
            <a:r>
              <a:rPr lang="zh-CN" altLang="en-US"/>
              <a:t>，并打开推送，以免错过重要通知。</a:t>
            </a:r>
            <a:endParaRPr lang="zh-CN" altLang="en-US"/>
          </a:p>
          <a:p>
            <a:endParaRPr lang="zh-CN" altLang="en-US"/>
          </a:p>
          <a:p>
            <a:r>
              <a:rPr lang="en-US" altLang="zh-CN"/>
              <a:t>2.</a:t>
            </a:r>
            <a:r>
              <a:rPr lang="zh-CN" altLang="en-US"/>
              <a:t>时刻关注</a:t>
            </a:r>
            <a:r>
              <a:rPr lang="zh-CN" altLang="en-US">
                <a:solidFill>
                  <a:srgbClr val="FF0000"/>
                </a:solidFill>
              </a:rPr>
              <a:t>所选学校的官网</a:t>
            </a:r>
            <a:r>
              <a:rPr lang="zh-CN" altLang="en-US"/>
              <a:t>，不要错过招生办发布的每一条消息</a:t>
            </a:r>
            <a:endParaRPr lang="zh-CN" altLang="en-US"/>
          </a:p>
          <a:p>
            <a:endParaRPr lang="zh-CN" altLang="en-US"/>
          </a:p>
          <a:p>
            <a:r>
              <a:rPr lang="en-US" altLang="zh-CN"/>
              <a:t>3.</a:t>
            </a:r>
            <a:r>
              <a:rPr lang="zh-CN" altLang="en-US"/>
              <a:t>不需要</a:t>
            </a:r>
            <a:r>
              <a:rPr lang="zh-CN" altLang="en-US"/>
              <a:t>时时刻刻都在学习，量力而行选择自己舒服的学习方式就行，一天学进去一点也是学习。</a:t>
            </a:r>
            <a:endParaRPr lang="zh-CN" altLang="en-US"/>
          </a:p>
          <a:p>
            <a:endParaRPr lang="zh-CN" altLang="en-US"/>
          </a:p>
          <a:p>
            <a:r>
              <a:rPr lang="en-US" altLang="zh-CN"/>
              <a:t>4.</a:t>
            </a:r>
            <a:r>
              <a:rPr lang="zh-CN" altLang="en-US"/>
              <a:t>多读书，多看报</a:t>
            </a:r>
            <a:r>
              <a:rPr lang="en-US" altLang="zh-CN"/>
              <a:t>,</a:t>
            </a:r>
            <a:r>
              <a:rPr lang="zh-CN" altLang="en-US"/>
              <a:t>少吃零食，多睡觉！</a:t>
            </a:r>
            <a:endParaRPr lang="zh-CN" altLang="en-US"/>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idx="2"/>
            <p:custDataLst>
              <p:tags r:id="rId1"/>
            </p:custDataLst>
          </p:nvPr>
        </p:nvSpPr>
        <p:spPr>
          <a:xfrm>
            <a:off x="904875" y="1714500"/>
            <a:ext cx="8537575" cy="3672205"/>
          </a:xfrm>
        </p:spPr>
        <p:txBody>
          <a:bodyPr/>
          <a:lstStyle/>
          <a:p>
            <a:r>
              <a:rPr lang="zh-CN" altLang="en-US" dirty="0"/>
              <a:t>祝你们都能得偿所愿</a:t>
            </a:r>
            <a:br>
              <a:rPr lang="zh-CN" altLang="en-US" dirty="0"/>
            </a:br>
            <a:r>
              <a:rPr lang="zh-CN" altLang="en-US" dirty="0"/>
              <a:t>成功上岸</a:t>
            </a:r>
            <a:endParaRPr lang="zh-CN" altLang="en-US" dirty="0"/>
          </a:p>
        </p:txBody>
      </p:sp>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自我介绍</a:t>
            </a:r>
            <a:endParaRPr lang="zh-CN" altLang="en-US"/>
          </a:p>
        </p:txBody>
      </p:sp>
      <p:sp>
        <p:nvSpPr>
          <p:cNvPr id="4" name="文本框 3"/>
          <p:cNvSpPr txBox="1"/>
          <p:nvPr/>
        </p:nvSpPr>
        <p:spPr>
          <a:xfrm>
            <a:off x="962660" y="1896745"/>
            <a:ext cx="10557510" cy="2738120"/>
          </a:xfrm>
          <a:prstGeom prst="rect">
            <a:avLst/>
          </a:prstGeom>
          <a:noFill/>
        </p:spPr>
        <p:txBody>
          <a:bodyPr wrap="square" rtlCol="0">
            <a:noAutofit/>
          </a:bodyPr>
          <a:p>
            <a:r>
              <a:rPr lang="en-US" altLang="zh-CN"/>
              <a:t>  </a:t>
            </a:r>
            <a:r>
              <a:rPr lang="zh-CN" altLang="en-US"/>
              <a:t>学弟学妹们好，我叫胡铉钰，原专业是数字媒体艺术，现上岸仲恺农业工程学院，农业管理专业。以下是我的经验分享，由于我所选择的专业没有数学，所以我将从政治，英语二，专业课一二，以及报考流程四个方面介绍</a:t>
            </a:r>
            <a:endParaRPr lang="zh-CN" altLang="en-US"/>
          </a:p>
          <a:p>
            <a:endParaRPr lang="zh-CN" altLang="en-US"/>
          </a:p>
          <a:p>
            <a:endParaRPr lang="zh-CN" altLang="en-US"/>
          </a:p>
          <a:p>
            <a:endParaRPr lang="zh-CN" altLang="en-US"/>
          </a:p>
          <a:p>
            <a:r>
              <a:rPr lang="zh-CN" altLang="en-US"/>
              <a:t>（以下均是我自己备考经验，有所欠缺，各位同学做个参考就可以了</a:t>
            </a:r>
            <a:r>
              <a:rPr lang="en-US" altLang="zh-CN"/>
              <a:t>,</a:t>
            </a:r>
            <a:r>
              <a:rPr lang="zh-CN" altLang="en-US"/>
              <a:t>以自身情况定夺，包括推荐的老师</a:t>
            </a:r>
            <a:endParaRPr lang="zh-CN" altLang="en-US"/>
          </a:p>
          <a:p>
            <a:r>
              <a:rPr lang="zh-CN" altLang="en-US"/>
              <a:t>和软件都是我自己用的，市面上也有很多好软件和好老师，你们找自己喜欢的就可以。</a:t>
            </a:r>
            <a:r>
              <a:rPr lang="en-US" altLang="zh-CN"/>
              <a:t>)</a:t>
            </a:r>
            <a:endParaRPr lang="en-US" altLang="zh-CN"/>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idx="2"/>
            <p:custDataLst>
              <p:tags r:id="rId1"/>
            </p:custDataLst>
          </p:nvPr>
        </p:nvSpPr>
        <p:spPr/>
        <p:txBody>
          <a:bodyPr/>
          <a:lstStyle/>
          <a:p>
            <a:r>
              <a:rPr lang="zh-CN" altLang="en-US"/>
              <a:t>Contents</a:t>
            </a:r>
            <a:endParaRPr lang="zh-CN" altLang="en-US"/>
          </a:p>
        </p:txBody>
      </p:sp>
      <p:sp>
        <p:nvSpPr>
          <p:cNvPr id="3" name="标题 2"/>
          <p:cNvSpPr>
            <a:spLocks noGrp="1"/>
          </p:cNvSpPr>
          <p:nvPr>
            <p:ph type="title" idx="1"/>
            <p:custDataLst>
              <p:tags r:id="rId2"/>
            </p:custDataLst>
          </p:nvPr>
        </p:nvSpPr>
        <p:spPr/>
        <p:txBody>
          <a:bodyPr/>
          <a:lstStyle/>
          <a:p>
            <a:r>
              <a:rPr lang="zh-CN" altLang="en-US"/>
              <a:t>目录</a:t>
            </a:r>
            <a:endParaRPr lang="zh-CN" altLang="en-US"/>
          </a:p>
        </p:txBody>
      </p:sp>
      <p:cxnSp>
        <p:nvCxnSpPr>
          <p:cNvPr id="50" name="直接连接符 49"/>
          <p:cNvCxnSpPr/>
          <p:nvPr>
            <p:custDataLst>
              <p:tags r:id="rId3"/>
            </p:custDataLst>
          </p:nvPr>
        </p:nvCxnSpPr>
        <p:spPr>
          <a:xfrm>
            <a:off x="885825" y="3282950"/>
            <a:ext cx="1880870" cy="0"/>
          </a:xfrm>
          <a:prstGeom prst="line">
            <a:avLst/>
          </a:prstGeom>
          <a:ln w="952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custDataLst>
              <p:tags r:id="rId4"/>
            </p:custDataLst>
          </p:nvPr>
        </p:nvCxnSpPr>
        <p:spPr>
          <a:xfrm>
            <a:off x="885825" y="3282950"/>
            <a:ext cx="32448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序号"/>
          <p:cNvSpPr txBox="1"/>
          <p:nvPr>
            <p:custDataLst>
              <p:tags r:id="rId5"/>
            </p:custDataLst>
          </p:nvPr>
        </p:nvSpPr>
        <p:spPr>
          <a:xfrm>
            <a:off x="885825" y="2692400"/>
            <a:ext cx="909955" cy="482600"/>
          </a:xfrm>
          <a:prstGeom prst="rect">
            <a:avLst/>
          </a:prstGeom>
          <a:noFill/>
        </p:spPr>
        <p:txBody>
          <a:bodyPr vert="horz" wrap="square" lIns="0" tIns="0" rIns="0" bIns="0" rtlCol="0" anchor="b" anchorCtr="0">
            <a:normAutofit/>
          </a:bodyPr>
          <a:lstStyle/>
          <a:p>
            <a:pPr lvl="0" algn="l">
              <a:buClrTx/>
              <a:buSzTx/>
              <a:buFontTx/>
            </a:pPr>
            <a:r>
              <a:rPr lang="en-US" altLang="zh-CN" sz="2000" dirty="0">
                <a:solidFill>
                  <a:schemeClr val="accent1"/>
                </a:solidFill>
                <a:latin typeface="+mj-lt"/>
                <a:ea typeface="+mj-ea"/>
                <a:cs typeface="MiSans Heavy" panose="00000A00000000000000" charset="-122"/>
                <a:sym typeface="+mn-ea"/>
              </a:rPr>
              <a:t>01.</a:t>
            </a:r>
            <a:endParaRPr lang="en-US" altLang="zh-CN" sz="2000" dirty="0">
              <a:solidFill>
                <a:schemeClr val="accent1"/>
              </a:solidFill>
              <a:latin typeface="+mj-lt"/>
              <a:ea typeface="+mj-ea"/>
              <a:cs typeface="MiSans Heavy" panose="00000A00000000000000" charset="-122"/>
              <a:sym typeface="+mn-ea"/>
            </a:endParaRPr>
          </a:p>
        </p:txBody>
      </p:sp>
      <p:sp>
        <p:nvSpPr>
          <p:cNvPr id="23" name="标题"/>
          <p:cNvSpPr txBox="1"/>
          <p:nvPr>
            <p:custDataLst>
              <p:tags r:id="rId6"/>
            </p:custDataLst>
          </p:nvPr>
        </p:nvSpPr>
        <p:spPr>
          <a:xfrm>
            <a:off x="885825" y="3507105"/>
            <a:ext cx="2362200" cy="1869440"/>
          </a:xfrm>
          <a:prstGeom prst="rect">
            <a:avLst/>
          </a:prstGeom>
          <a:noFill/>
        </p:spPr>
        <p:txBody>
          <a:bodyPr wrap="square" lIns="0" tIns="0" rIns="0" bIns="0" rtlCol="0" anchor="t" anchorCtr="0">
            <a:normAutofit/>
          </a:bodyPr>
          <a:lstStyle/>
          <a:p>
            <a:pPr lvl="0" algn="l">
              <a:buClrTx/>
              <a:buSzTx/>
              <a:buFontTx/>
            </a:pPr>
            <a:r>
              <a:rPr lang="zh-CN" altLang="en-US" sz="2400" dirty="0">
                <a:solidFill>
                  <a:schemeClr val="accent1"/>
                </a:solidFill>
                <a:latin typeface="+mj-ea"/>
                <a:ea typeface="+mj-ea"/>
                <a:cs typeface="MiSans Heavy" panose="00000A00000000000000" charset="-122"/>
                <a:sym typeface="+mn-ea"/>
              </a:rPr>
              <a:t>政治</a:t>
            </a:r>
            <a:endParaRPr lang="zh-CN" altLang="en-US" sz="2400" dirty="0">
              <a:solidFill>
                <a:schemeClr val="accent1"/>
              </a:solidFill>
              <a:latin typeface="+mj-ea"/>
              <a:ea typeface="+mj-ea"/>
              <a:cs typeface="MiSans Heavy" panose="00000A00000000000000" charset="-122"/>
              <a:sym typeface="+mn-ea"/>
            </a:endParaRPr>
          </a:p>
        </p:txBody>
      </p:sp>
      <p:cxnSp>
        <p:nvCxnSpPr>
          <p:cNvPr id="16" name="直接连接符 15"/>
          <p:cNvCxnSpPr/>
          <p:nvPr>
            <p:custDataLst>
              <p:tags r:id="rId7"/>
            </p:custDataLst>
          </p:nvPr>
        </p:nvCxnSpPr>
        <p:spPr>
          <a:xfrm>
            <a:off x="3739515" y="3282950"/>
            <a:ext cx="1880870" cy="0"/>
          </a:xfrm>
          <a:prstGeom prst="line">
            <a:avLst/>
          </a:prstGeom>
          <a:ln w="952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custDataLst>
              <p:tags r:id="rId8"/>
            </p:custDataLst>
          </p:nvPr>
        </p:nvCxnSpPr>
        <p:spPr>
          <a:xfrm>
            <a:off x="3739515" y="3282950"/>
            <a:ext cx="32448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序号"/>
          <p:cNvSpPr txBox="1"/>
          <p:nvPr>
            <p:custDataLst>
              <p:tags r:id="rId9"/>
            </p:custDataLst>
          </p:nvPr>
        </p:nvSpPr>
        <p:spPr>
          <a:xfrm>
            <a:off x="3739515" y="2692400"/>
            <a:ext cx="909955" cy="482600"/>
          </a:xfrm>
          <a:prstGeom prst="rect">
            <a:avLst/>
          </a:prstGeom>
          <a:noFill/>
        </p:spPr>
        <p:txBody>
          <a:bodyPr vert="horz" wrap="square" lIns="0" tIns="0" rIns="0" bIns="0" rtlCol="0" anchor="b" anchorCtr="0">
            <a:normAutofit/>
          </a:bodyPr>
          <a:lstStyle/>
          <a:p>
            <a:pPr lvl="0" algn="l">
              <a:buClrTx/>
              <a:buSzTx/>
              <a:buFontTx/>
            </a:pPr>
            <a:r>
              <a:rPr lang="en-US" altLang="zh-CN" sz="2000" dirty="0">
                <a:solidFill>
                  <a:schemeClr val="accent1"/>
                </a:solidFill>
                <a:latin typeface="+mj-lt"/>
                <a:ea typeface="+mj-ea"/>
                <a:cs typeface="MiSans Heavy" panose="00000A00000000000000" charset="-122"/>
                <a:sym typeface="+mn-ea"/>
              </a:rPr>
              <a:t>02.</a:t>
            </a:r>
            <a:endParaRPr lang="en-US" altLang="zh-CN" sz="2000" dirty="0">
              <a:solidFill>
                <a:schemeClr val="accent1"/>
              </a:solidFill>
              <a:latin typeface="+mj-lt"/>
              <a:ea typeface="+mj-ea"/>
              <a:cs typeface="MiSans Heavy" panose="00000A00000000000000" charset="-122"/>
              <a:sym typeface="+mn-ea"/>
            </a:endParaRPr>
          </a:p>
        </p:txBody>
      </p:sp>
      <p:sp>
        <p:nvSpPr>
          <p:cNvPr id="33" name="标题"/>
          <p:cNvSpPr txBox="1"/>
          <p:nvPr>
            <p:custDataLst>
              <p:tags r:id="rId10"/>
            </p:custDataLst>
          </p:nvPr>
        </p:nvSpPr>
        <p:spPr>
          <a:xfrm>
            <a:off x="3739515" y="3507105"/>
            <a:ext cx="2362200" cy="1869440"/>
          </a:xfrm>
          <a:prstGeom prst="rect">
            <a:avLst/>
          </a:prstGeom>
          <a:noFill/>
        </p:spPr>
        <p:txBody>
          <a:bodyPr wrap="square" lIns="0" tIns="0" rIns="0" bIns="0" rtlCol="0" anchor="t" anchorCtr="0">
            <a:normAutofit/>
          </a:bodyPr>
          <a:lstStyle/>
          <a:p>
            <a:pPr lvl="0" algn="l">
              <a:buClrTx/>
              <a:buSzTx/>
              <a:buFontTx/>
            </a:pPr>
            <a:r>
              <a:rPr lang="zh-CN" altLang="en-US" sz="2400" dirty="0">
                <a:solidFill>
                  <a:schemeClr val="accent1"/>
                </a:solidFill>
                <a:latin typeface="+mj-ea"/>
                <a:ea typeface="+mj-ea"/>
                <a:cs typeface="MiSans Heavy" panose="00000A00000000000000" charset="-122"/>
                <a:sym typeface="+mn-ea"/>
              </a:rPr>
              <a:t>英语二</a:t>
            </a:r>
            <a:endParaRPr lang="zh-CN" altLang="en-US" sz="2400" dirty="0">
              <a:solidFill>
                <a:schemeClr val="accent1"/>
              </a:solidFill>
              <a:latin typeface="+mj-ea"/>
              <a:ea typeface="+mj-ea"/>
              <a:cs typeface="MiSans Heavy" panose="00000A00000000000000" charset="-122"/>
              <a:sym typeface="+mn-ea"/>
            </a:endParaRPr>
          </a:p>
        </p:txBody>
      </p:sp>
      <p:cxnSp>
        <p:nvCxnSpPr>
          <p:cNvPr id="36" name="直接连接符 35"/>
          <p:cNvCxnSpPr/>
          <p:nvPr>
            <p:custDataLst>
              <p:tags r:id="rId11"/>
            </p:custDataLst>
          </p:nvPr>
        </p:nvCxnSpPr>
        <p:spPr>
          <a:xfrm>
            <a:off x="9446895" y="3282950"/>
            <a:ext cx="1880870" cy="0"/>
          </a:xfrm>
          <a:prstGeom prst="line">
            <a:avLst/>
          </a:prstGeom>
          <a:ln w="952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custDataLst>
              <p:tags r:id="rId12"/>
            </p:custDataLst>
          </p:nvPr>
        </p:nvCxnSpPr>
        <p:spPr>
          <a:xfrm>
            <a:off x="9446895" y="3282950"/>
            <a:ext cx="32448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1" name="序号"/>
          <p:cNvSpPr txBox="1"/>
          <p:nvPr>
            <p:custDataLst>
              <p:tags r:id="rId13"/>
            </p:custDataLst>
          </p:nvPr>
        </p:nvSpPr>
        <p:spPr>
          <a:xfrm>
            <a:off x="9446895" y="2692400"/>
            <a:ext cx="909955" cy="482600"/>
          </a:xfrm>
          <a:prstGeom prst="rect">
            <a:avLst/>
          </a:prstGeom>
          <a:noFill/>
        </p:spPr>
        <p:txBody>
          <a:bodyPr vert="horz" wrap="square" lIns="0" tIns="0" rIns="0" bIns="0" rtlCol="0" anchor="b" anchorCtr="0">
            <a:normAutofit/>
          </a:bodyPr>
          <a:lstStyle/>
          <a:p>
            <a:pPr lvl="0" algn="l">
              <a:buClrTx/>
              <a:buSzTx/>
              <a:buFontTx/>
            </a:pPr>
            <a:r>
              <a:rPr lang="en-US" altLang="zh-CN" sz="2000" dirty="0">
                <a:solidFill>
                  <a:schemeClr val="accent1"/>
                </a:solidFill>
                <a:latin typeface="+mj-lt"/>
                <a:ea typeface="+mj-ea"/>
                <a:cs typeface="MiSans Heavy" panose="00000A00000000000000" charset="-122"/>
                <a:sym typeface="+mn-ea"/>
              </a:rPr>
              <a:t>04.</a:t>
            </a:r>
            <a:endParaRPr lang="en-US" altLang="zh-CN" sz="2000" dirty="0">
              <a:solidFill>
                <a:schemeClr val="accent1"/>
              </a:solidFill>
              <a:latin typeface="+mj-lt"/>
              <a:ea typeface="+mj-ea"/>
              <a:cs typeface="MiSans Heavy" panose="00000A00000000000000" charset="-122"/>
              <a:sym typeface="+mn-ea"/>
            </a:endParaRPr>
          </a:p>
        </p:txBody>
      </p:sp>
      <p:sp>
        <p:nvSpPr>
          <p:cNvPr id="54" name="标题"/>
          <p:cNvSpPr txBox="1"/>
          <p:nvPr>
            <p:custDataLst>
              <p:tags r:id="rId14"/>
            </p:custDataLst>
          </p:nvPr>
        </p:nvSpPr>
        <p:spPr>
          <a:xfrm>
            <a:off x="9446895" y="3507105"/>
            <a:ext cx="2362200" cy="1869440"/>
          </a:xfrm>
          <a:prstGeom prst="rect">
            <a:avLst/>
          </a:prstGeom>
          <a:noFill/>
        </p:spPr>
        <p:txBody>
          <a:bodyPr wrap="square" lIns="0" tIns="0" rIns="0" bIns="0" rtlCol="0" anchor="t" anchorCtr="0">
            <a:normAutofit/>
          </a:bodyPr>
          <a:lstStyle/>
          <a:p>
            <a:pPr lvl="0" algn="l">
              <a:buClrTx/>
              <a:buSzTx/>
              <a:buFontTx/>
            </a:pPr>
            <a:r>
              <a:rPr lang="zh-CN" altLang="en-US" sz="2400" dirty="0">
                <a:solidFill>
                  <a:schemeClr val="accent1"/>
                </a:solidFill>
                <a:latin typeface="+mj-ea"/>
                <a:ea typeface="+mj-ea"/>
                <a:cs typeface="MiSans Heavy" panose="00000A00000000000000" charset="-122"/>
                <a:sym typeface="+mn-ea"/>
              </a:rPr>
              <a:t>完整报考流程</a:t>
            </a:r>
            <a:endParaRPr lang="zh-CN" altLang="en-US" sz="2400" dirty="0">
              <a:solidFill>
                <a:schemeClr val="accent1"/>
              </a:solidFill>
              <a:latin typeface="+mj-ea"/>
              <a:ea typeface="+mj-ea"/>
              <a:cs typeface="MiSans Heavy" panose="00000A00000000000000" charset="-122"/>
              <a:sym typeface="+mn-ea"/>
            </a:endParaRPr>
          </a:p>
        </p:txBody>
      </p:sp>
      <p:cxnSp>
        <p:nvCxnSpPr>
          <p:cNvPr id="57" name="直接连接符 56"/>
          <p:cNvCxnSpPr/>
          <p:nvPr>
            <p:custDataLst>
              <p:tags r:id="rId15"/>
            </p:custDataLst>
          </p:nvPr>
        </p:nvCxnSpPr>
        <p:spPr>
          <a:xfrm>
            <a:off x="6593205" y="3282950"/>
            <a:ext cx="1880870" cy="0"/>
          </a:xfrm>
          <a:prstGeom prst="line">
            <a:avLst/>
          </a:prstGeom>
          <a:ln w="952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custDataLst>
              <p:tags r:id="rId16"/>
            </p:custDataLst>
          </p:nvPr>
        </p:nvCxnSpPr>
        <p:spPr>
          <a:xfrm>
            <a:off x="6593205" y="3282950"/>
            <a:ext cx="32448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59" name="序号"/>
          <p:cNvSpPr txBox="1"/>
          <p:nvPr>
            <p:custDataLst>
              <p:tags r:id="rId17"/>
            </p:custDataLst>
          </p:nvPr>
        </p:nvSpPr>
        <p:spPr>
          <a:xfrm>
            <a:off x="6593205" y="2692400"/>
            <a:ext cx="909955" cy="482600"/>
          </a:xfrm>
          <a:prstGeom prst="rect">
            <a:avLst/>
          </a:prstGeom>
          <a:noFill/>
        </p:spPr>
        <p:txBody>
          <a:bodyPr vert="horz" wrap="square" lIns="0" tIns="0" rIns="0" bIns="0" rtlCol="0" anchor="b" anchorCtr="0">
            <a:normAutofit/>
          </a:bodyPr>
          <a:lstStyle/>
          <a:p>
            <a:pPr lvl="0" algn="l">
              <a:buClrTx/>
              <a:buSzTx/>
              <a:buFontTx/>
            </a:pPr>
            <a:r>
              <a:rPr lang="en-US" altLang="zh-CN" sz="2000" dirty="0">
                <a:solidFill>
                  <a:schemeClr val="accent1"/>
                </a:solidFill>
                <a:latin typeface="+mj-lt"/>
                <a:ea typeface="+mj-ea"/>
                <a:cs typeface="MiSans Heavy" panose="00000A00000000000000" charset="-122"/>
                <a:sym typeface="+mn-ea"/>
              </a:rPr>
              <a:t>03.</a:t>
            </a:r>
            <a:endParaRPr lang="en-US" altLang="zh-CN" sz="2000" dirty="0">
              <a:solidFill>
                <a:schemeClr val="accent1"/>
              </a:solidFill>
              <a:latin typeface="+mj-lt"/>
              <a:ea typeface="+mj-ea"/>
              <a:cs typeface="MiSans Heavy" panose="00000A00000000000000" charset="-122"/>
              <a:sym typeface="+mn-ea"/>
            </a:endParaRPr>
          </a:p>
        </p:txBody>
      </p:sp>
      <p:sp>
        <p:nvSpPr>
          <p:cNvPr id="61" name="标题"/>
          <p:cNvSpPr txBox="1"/>
          <p:nvPr>
            <p:custDataLst>
              <p:tags r:id="rId18"/>
            </p:custDataLst>
          </p:nvPr>
        </p:nvSpPr>
        <p:spPr>
          <a:xfrm>
            <a:off x="6593205" y="3507105"/>
            <a:ext cx="2362200" cy="1869440"/>
          </a:xfrm>
          <a:prstGeom prst="rect">
            <a:avLst/>
          </a:prstGeom>
          <a:noFill/>
        </p:spPr>
        <p:txBody>
          <a:bodyPr wrap="square" lIns="0" tIns="0" rIns="0" bIns="0" rtlCol="0" anchor="t" anchorCtr="0">
            <a:normAutofit/>
          </a:bodyPr>
          <a:lstStyle/>
          <a:p>
            <a:pPr lvl="0" algn="l">
              <a:buClrTx/>
              <a:buSzTx/>
              <a:buFontTx/>
            </a:pPr>
            <a:r>
              <a:rPr lang="zh-CN" altLang="en-US" sz="2400" dirty="0">
                <a:solidFill>
                  <a:schemeClr val="accent1"/>
                </a:solidFill>
                <a:latin typeface="+mj-ea"/>
                <a:ea typeface="+mj-ea"/>
                <a:cs typeface="MiSans Heavy" panose="00000A00000000000000" charset="-122"/>
                <a:sym typeface="+mn-ea"/>
              </a:rPr>
              <a:t>专业课一二</a:t>
            </a:r>
            <a:endParaRPr lang="zh-CN" altLang="en-US" sz="2400" dirty="0">
              <a:solidFill>
                <a:schemeClr val="accent1"/>
              </a:solidFill>
              <a:latin typeface="+mj-ea"/>
              <a:ea typeface="+mj-ea"/>
              <a:cs typeface="MiSans Heavy" panose="00000A00000000000000" charset="-122"/>
              <a:sym typeface="+mn-ea"/>
            </a:endParaRPr>
          </a:p>
        </p:txBody>
      </p:sp>
    </p:spTree>
    <p:custDataLst>
      <p:tags r:id="rId19"/>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idx="2"/>
            <p:custDataLst>
              <p:tags r:id="rId1"/>
            </p:custDataLst>
          </p:nvPr>
        </p:nvSpPr>
        <p:spPr/>
        <p:txBody>
          <a:bodyPr>
            <a:normAutofit/>
          </a:bodyPr>
          <a:lstStyle/>
          <a:p>
            <a:r>
              <a:rPr lang="zh-CN" altLang="en-US"/>
              <a:t>Part One</a:t>
            </a:r>
            <a:endParaRPr lang="zh-CN" altLang="en-US"/>
          </a:p>
        </p:txBody>
      </p:sp>
      <p:sp>
        <p:nvSpPr>
          <p:cNvPr id="3" name="标题 2"/>
          <p:cNvSpPr>
            <a:spLocks noGrp="1"/>
          </p:cNvSpPr>
          <p:nvPr>
            <p:ph type="title" idx="1"/>
            <p:custDataLst>
              <p:tags r:id="rId2"/>
            </p:custDataLst>
          </p:nvPr>
        </p:nvSpPr>
        <p:spPr/>
        <p:txBody>
          <a:bodyPr/>
          <a:lstStyle/>
          <a:p>
            <a:r>
              <a:rPr lang="zh-CN" altLang="en-US"/>
              <a:t>政治</a:t>
            </a:r>
            <a:endParaRPr lang="zh-CN" altLang="en-US"/>
          </a:p>
        </p:txBody>
      </p:sp>
      <p:sp>
        <p:nvSpPr>
          <p:cNvPr id="5" name="文本框 4"/>
          <p:cNvSpPr txBox="1"/>
          <p:nvPr/>
        </p:nvSpPr>
        <p:spPr>
          <a:xfrm>
            <a:off x="6085205" y="2324100"/>
            <a:ext cx="4064000" cy="922020"/>
          </a:xfrm>
          <a:prstGeom prst="rect">
            <a:avLst/>
          </a:prstGeom>
          <a:noFill/>
        </p:spPr>
        <p:txBody>
          <a:bodyPr wrap="square" rtlCol="0">
            <a:spAutoFit/>
          </a:bodyPr>
          <a:p>
            <a:r>
              <a:rPr lang="zh-CN" altLang="en-US"/>
              <a:t>政治分为选择题与分析题两部分在</a:t>
            </a:r>
            <a:r>
              <a:rPr lang="en-US" altLang="zh-CN"/>
              <a:t>11</a:t>
            </a:r>
            <a:r>
              <a:rPr lang="zh-CN" altLang="en-US"/>
              <a:t>月以前以选择题和理解政治大纲内容为中心</a:t>
            </a:r>
            <a:endParaRPr lang="zh-CN" altLang="en-US"/>
          </a:p>
        </p:txBody>
      </p:sp>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reeform 4"/>
          <p:cNvSpPr/>
          <p:nvPr>
            <p:custDataLst>
              <p:tags r:id="rId1"/>
            </p:custDataLst>
          </p:nvPr>
        </p:nvSpPr>
        <p:spPr>
          <a:xfrm>
            <a:off x="610804" y="2339833"/>
            <a:ext cx="2581466" cy="3065030"/>
          </a:xfrm>
          <a:custGeom>
            <a:avLst/>
            <a:gdLst>
              <a:gd name="connsiteX0" fmla="*/ 2901949 w 3176990"/>
              <a:gd name="connsiteY0" fmla="*/ 0 h 2901950"/>
              <a:gd name="connsiteX1" fmla="*/ 2901948 w 3176990"/>
              <a:gd name="connsiteY1" fmla="*/ 1181659 h 2901950"/>
              <a:gd name="connsiteX2" fmla="*/ 3176990 w 3176990"/>
              <a:gd name="connsiteY2" fmla="*/ 1450974 h 2901950"/>
              <a:gd name="connsiteX3" fmla="*/ 2901948 w 3176990"/>
              <a:gd name="connsiteY3" fmla="*/ 1720293 h 2901950"/>
              <a:gd name="connsiteX4" fmla="*/ 2901947 w 3176990"/>
              <a:gd name="connsiteY4" fmla="*/ 2901950 h 2901950"/>
              <a:gd name="connsiteX5" fmla="*/ 0 w 3176990"/>
              <a:gd name="connsiteY5" fmla="*/ 2901949 h 2901950"/>
              <a:gd name="connsiteX6" fmla="*/ 1 w 3176990"/>
              <a:gd name="connsiteY6" fmla="*/ 1 h 290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6990" h="2901950">
                <a:moveTo>
                  <a:pt x="2901949" y="0"/>
                </a:moveTo>
                <a:lnTo>
                  <a:pt x="2901948" y="1181659"/>
                </a:lnTo>
                <a:lnTo>
                  <a:pt x="3176990" y="1450974"/>
                </a:lnTo>
                <a:lnTo>
                  <a:pt x="2901948" y="1720293"/>
                </a:lnTo>
                <a:lnTo>
                  <a:pt x="2901947" y="2901950"/>
                </a:lnTo>
                <a:lnTo>
                  <a:pt x="0" y="2901949"/>
                </a:lnTo>
                <a:lnTo>
                  <a:pt x="1" y="1"/>
                </a:lnTo>
                <a:close/>
              </a:path>
            </a:pathLst>
          </a:cu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9450" tIns="479653" rIns="431477" bIns="479653" numCol="1" spcCol="0" rtlCol="0" fromWordArt="0" anchor="ctr" anchorCtr="0" forceAA="0" compatLnSpc="1">
            <a:noAutofit/>
          </a:bodyPr>
          <a:lstStyle/>
          <a:p>
            <a:pPr>
              <a:lnSpc>
                <a:spcPct val="130000"/>
              </a:lnSpc>
            </a:pPr>
            <a:r>
              <a:rPr lang="zh-CN" altLang="zh-CN" sz="1600">
                <a:solidFill>
                  <a:srgbClr val="FFFFFF"/>
                </a:solidFill>
                <a:latin typeface="+mn-ea"/>
                <a:cs typeface="+mn-ea"/>
                <a:sym typeface="+mn-ea"/>
              </a:rPr>
              <a:t>首先在备考初可以先在淘宝上或微博搜索徐涛老师购买政治的课程（也可以别的政治老师），每天看一节课，多做练习题</a:t>
            </a:r>
            <a:endParaRPr lang="zh-CN" altLang="zh-CN" sz="1600">
              <a:solidFill>
                <a:srgbClr val="FFFFFF"/>
              </a:solidFill>
              <a:latin typeface="+mn-ea"/>
              <a:cs typeface="+mn-ea"/>
              <a:sym typeface="+mn-ea"/>
            </a:endParaRPr>
          </a:p>
        </p:txBody>
      </p:sp>
      <p:sp>
        <p:nvSpPr>
          <p:cNvPr id="97" name="Freeform 19"/>
          <p:cNvSpPr/>
          <p:nvPr>
            <p:custDataLst>
              <p:tags r:id="rId2"/>
            </p:custDataLst>
          </p:nvPr>
        </p:nvSpPr>
        <p:spPr>
          <a:xfrm>
            <a:off x="3409572" y="2339833"/>
            <a:ext cx="2581466" cy="3065030"/>
          </a:xfrm>
          <a:custGeom>
            <a:avLst/>
            <a:gdLst>
              <a:gd name="connsiteX0" fmla="*/ 2901948 w 3176987"/>
              <a:gd name="connsiteY0" fmla="*/ 0 h 2901950"/>
              <a:gd name="connsiteX1" fmla="*/ 2901948 w 3176987"/>
              <a:gd name="connsiteY1" fmla="*/ 1181659 h 2901950"/>
              <a:gd name="connsiteX2" fmla="*/ 3176987 w 3176987"/>
              <a:gd name="connsiteY2" fmla="*/ 1450976 h 2901950"/>
              <a:gd name="connsiteX3" fmla="*/ 2901947 w 3176987"/>
              <a:gd name="connsiteY3" fmla="*/ 1720294 h 2901950"/>
              <a:gd name="connsiteX4" fmla="*/ 2901948 w 3176987"/>
              <a:gd name="connsiteY4" fmla="*/ 2901950 h 2901950"/>
              <a:gd name="connsiteX5" fmla="*/ 2 w 3176987"/>
              <a:gd name="connsiteY5" fmla="*/ 2901950 h 2901950"/>
              <a:gd name="connsiteX6" fmla="*/ 0 w 3176987"/>
              <a:gd name="connsiteY6" fmla="*/ 1 h 290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6987" h="2901950">
                <a:moveTo>
                  <a:pt x="2901948" y="0"/>
                </a:moveTo>
                <a:lnTo>
                  <a:pt x="2901948" y="1181659"/>
                </a:lnTo>
                <a:lnTo>
                  <a:pt x="3176987" y="1450976"/>
                </a:lnTo>
                <a:lnTo>
                  <a:pt x="2901947" y="1720294"/>
                </a:lnTo>
                <a:lnTo>
                  <a:pt x="2901948" y="2901950"/>
                </a:lnTo>
                <a:lnTo>
                  <a:pt x="2" y="2901950"/>
                </a:lnTo>
                <a:lnTo>
                  <a:pt x="0" y="1"/>
                </a:lnTo>
                <a:close/>
              </a:path>
            </a:pathLst>
          </a:cu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0121" tIns="479653" rIns="430806" bIns="479653" numCol="1" spcCol="0" rtlCol="0" fromWordArt="0" anchor="ctr" anchorCtr="0" forceAA="0" compatLnSpc="1">
            <a:noAutofit/>
          </a:bodyPr>
          <a:lstStyle/>
          <a:p>
            <a:pPr>
              <a:lnSpc>
                <a:spcPct val="130000"/>
              </a:lnSpc>
            </a:pPr>
            <a:r>
              <a:rPr lang="zh-CN" altLang="zh-CN" sz="1600" dirty="0">
                <a:solidFill>
                  <a:srgbClr val="FFFFFF"/>
                </a:solidFill>
                <a:latin typeface="+mn-ea"/>
                <a:cs typeface="+mn-ea"/>
                <a:sym typeface="+mn-ea"/>
              </a:rPr>
              <a:t>其次多关注政治实时热点，今年有人大代表会召开，多在学习强国</a:t>
            </a:r>
            <a:r>
              <a:rPr lang="en-US" altLang="zh-CN" sz="1600" dirty="0">
                <a:solidFill>
                  <a:srgbClr val="FFFFFF"/>
                </a:solidFill>
                <a:latin typeface="+mn-ea"/>
                <a:cs typeface="+mn-ea"/>
                <a:sym typeface="+mn-ea"/>
              </a:rPr>
              <a:t>app</a:t>
            </a:r>
            <a:r>
              <a:rPr lang="zh-CN" altLang="en-US" sz="1600" dirty="0">
                <a:solidFill>
                  <a:srgbClr val="FFFFFF"/>
                </a:solidFill>
                <a:latin typeface="+mn-ea"/>
                <a:cs typeface="+mn-ea"/>
                <a:sym typeface="+mn-ea"/>
              </a:rPr>
              <a:t>关注重点</a:t>
            </a:r>
            <a:endParaRPr lang="zh-CN" altLang="en-US" sz="1600" dirty="0">
              <a:solidFill>
                <a:srgbClr val="FFFFFF"/>
              </a:solidFill>
              <a:latin typeface="+mn-ea"/>
              <a:cs typeface="+mn-ea"/>
              <a:sym typeface="+mn-ea"/>
            </a:endParaRPr>
          </a:p>
        </p:txBody>
      </p:sp>
      <p:sp>
        <p:nvSpPr>
          <p:cNvPr id="30" name="任意多边形: 形状 29"/>
          <p:cNvSpPr/>
          <p:nvPr>
            <p:custDataLst>
              <p:tags r:id="rId3"/>
            </p:custDataLst>
          </p:nvPr>
        </p:nvSpPr>
        <p:spPr>
          <a:xfrm>
            <a:off x="605439" y="3362627"/>
            <a:ext cx="519110" cy="1032855"/>
          </a:xfrm>
          <a:custGeom>
            <a:avLst/>
            <a:gdLst>
              <a:gd name="connsiteX0" fmla="*/ 2727 w 519110"/>
              <a:gd name="connsiteY0" fmla="*/ 0 h 1032855"/>
              <a:gd name="connsiteX1" fmla="*/ 519110 w 519110"/>
              <a:gd name="connsiteY1" fmla="*/ 516428 h 1032855"/>
              <a:gd name="connsiteX2" fmla="*/ 2727 w 519110"/>
              <a:gd name="connsiteY2" fmla="*/ 1032855 h 1032855"/>
              <a:gd name="connsiteX3" fmla="*/ 0 w 519110"/>
              <a:gd name="connsiteY3" fmla="*/ 1032581 h 1032855"/>
              <a:gd name="connsiteX4" fmla="*/ 0 w 519110"/>
              <a:gd name="connsiteY4" fmla="*/ 275 h 1032855"/>
              <a:gd name="connsiteX5" fmla="*/ 2727 w 519110"/>
              <a:gd name="connsiteY5" fmla="*/ 0 h 103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9110" h="1032855">
                <a:moveTo>
                  <a:pt x="2727" y="0"/>
                </a:moveTo>
                <a:cubicBezTo>
                  <a:pt x="287918" y="0"/>
                  <a:pt x="519110" y="231212"/>
                  <a:pt x="519110" y="516428"/>
                </a:cubicBezTo>
                <a:cubicBezTo>
                  <a:pt x="519110" y="801643"/>
                  <a:pt x="287918" y="1032855"/>
                  <a:pt x="2727" y="1032855"/>
                </a:cubicBezTo>
                <a:lnTo>
                  <a:pt x="0" y="1032581"/>
                </a:lnTo>
                <a:lnTo>
                  <a:pt x="0" y="275"/>
                </a:lnTo>
                <a:lnTo>
                  <a:pt x="2727" y="0"/>
                </a:lnTo>
                <a:close/>
              </a:path>
            </a:pathLst>
          </a:custGeom>
          <a:gradFill>
            <a:gsLst>
              <a:gs pos="2000">
                <a:schemeClr val="accent1">
                  <a:lumMod val="10000"/>
                  <a:lumOff val="90000"/>
                </a:schemeClr>
              </a:gs>
              <a:gs pos="100000">
                <a:schemeClr val="accent1">
                  <a:lumMod val="10000"/>
                  <a:lumOff val="9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4123" tIns="195954" rIns="145765" bIns="209367" numCol="1" spcCol="0" rtlCol="0" fromWordArt="0" anchor="ctr" anchorCtr="0" forceAA="0" compatLnSpc="1">
            <a:noAutofit/>
          </a:bodyPr>
          <a:lstStyle/>
          <a:p>
            <a:pPr algn="ctr"/>
            <a:r>
              <a:rPr lang="en-US" altLang="zh-CN" sz="3200" b="1">
                <a:solidFill>
                  <a:schemeClr val="accent1"/>
                </a:solidFill>
                <a:latin typeface="+mn-ea"/>
                <a:cs typeface="+mn-ea"/>
                <a:sym typeface="+mn-ea"/>
              </a:rPr>
              <a:t>1</a:t>
            </a:r>
            <a:endParaRPr lang="zh-CN" altLang="zh-CN" sz="3200" b="1">
              <a:solidFill>
                <a:schemeClr val="accent1"/>
              </a:solidFill>
              <a:latin typeface="+mn-ea"/>
              <a:cs typeface="+mn-ea"/>
              <a:sym typeface="+mn-ea"/>
            </a:endParaRPr>
          </a:p>
        </p:txBody>
      </p:sp>
      <p:sp>
        <p:nvSpPr>
          <p:cNvPr id="32" name="任意多边形: 形状 31"/>
          <p:cNvSpPr/>
          <p:nvPr>
            <p:custDataLst>
              <p:tags r:id="rId4"/>
            </p:custDataLst>
          </p:nvPr>
        </p:nvSpPr>
        <p:spPr>
          <a:xfrm>
            <a:off x="3404207" y="3362627"/>
            <a:ext cx="519110" cy="1032855"/>
          </a:xfrm>
          <a:custGeom>
            <a:avLst/>
            <a:gdLst>
              <a:gd name="connsiteX0" fmla="*/ 2727 w 519110"/>
              <a:gd name="connsiteY0" fmla="*/ 0 h 1032855"/>
              <a:gd name="connsiteX1" fmla="*/ 519110 w 519110"/>
              <a:gd name="connsiteY1" fmla="*/ 516428 h 1032855"/>
              <a:gd name="connsiteX2" fmla="*/ 2727 w 519110"/>
              <a:gd name="connsiteY2" fmla="*/ 1032855 h 1032855"/>
              <a:gd name="connsiteX3" fmla="*/ 0 w 519110"/>
              <a:gd name="connsiteY3" fmla="*/ 1032581 h 1032855"/>
              <a:gd name="connsiteX4" fmla="*/ 0 w 519110"/>
              <a:gd name="connsiteY4" fmla="*/ 275 h 1032855"/>
              <a:gd name="connsiteX5" fmla="*/ 2727 w 519110"/>
              <a:gd name="connsiteY5" fmla="*/ 0 h 103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9110" h="1032855">
                <a:moveTo>
                  <a:pt x="2727" y="0"/>
                </a:moveTo>
                <a:cubicBezTo>
                  <a:pt x="287918" y="0"/>
                  <a:pt x="519110" y="231212"/>
                  <a:pt x="519110" y="516428"/>
                </a:cubicBezTo>
                <a:cubicBezTo>
                  <a:pt x="519110" y="801643"/>
                  <a:pt x="287918" y="1032855"/>
                  <a:pt x="2727" y="1032855"/>
                </a:cubicBezTo>
                <a:lnTo>
                  <a:pt x="0" y="1032581"/>
                </a:lnTo>
                <a:lnTo>
                  <a:pt x="0" y="275"/>
                </a:lnTo>
                <a:lnTo>
                  <a:pt x="2727" y="0"/>
                </a:lnTo>
                <a:close/>
              </a:path>
            </a:pathLst>
          </a:custGeom>
          <a:gradFill>
            <a:gsLst>
              <a:gs pos="2000">
                <a:schemeClr val="accent2">
                  <a:lumMod val="10000"/>
                  <a:lumOff val="90000"/>
                </a:schemeClr>
              </a:gs>
              <a:gs pos="100000">
                <a:schemeClr val="accent2">
                  <a:lumMod val="10000"/>
                  <a:lumOff val="9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3452" tIns="195954" rIns="146436" bIns="209367" numCol="1" spcCol="0" rtlCol="0" fromWordArt="0" anchor="ctr" anchorCtr="0" forceAA="0" compatLnSpc="1">
            <a:noAutofit/>
          </a:bodyPr>
          <a:lstStyle/>
          <a:p>
            <a:pPr algn="ctr"/>
            <a:r>
              <a:rPr lang="en-US" altLang="zh-CN" sz="3200" b="1" dirty="0">
                <a:solidFill>
                  <a:schemeClr val="accent2"/>
                </a:solidFill>
                <a:latin typeface="+mn-ea"/>
                <a:cs typeface="+mn-ea"/>
                <a:sym typeface="+mn-ea"/>
              </a:rPr>
              <a:t>2</a:t>
            </a:r>
            <a:endParaRPr lang="zh-CN" altLang="zh-CN" sz="3200" b="1" dirty="0">
              <a:solidFill>
                <a:schemeClr val="accent2"/>
              </a:solidFill>
              <a:latin typeface="+mn-ea"/>
              <a:cs typeface="+mn-ea"/>
              <a:sym typeface="+mn-ea"/>
            </a:endParaRPr>
          </a:p>
        </p:txBody>
      </p:sp>
      <p:sp>
        <p:nvSpPr>
          <p:cNvPr id="139" name="Freeform 25"/>
          <p:cNvSpPr/>
          <p:nvPr>
            <p:custDataLst>
              <p:tags r:id="rId5"/>
            </p:custDataLst>
          </p:nvPr>
        </p:nvSpPr>
        <p:spPr>
          <a:xfrm>
            <a:off x="6209011" y="2339833"/>
            <a:ext cx="2581466" cy="3065030"/>
          </a:xfrm>
          <a:custGeom>
            <a:avLst/>
            <a:gdLst>
              <a:gd name="connsiteX0" fmla="*/ 2901950 w 3176989"/>
              <a:gd name="connsiteY0" fmla="*/ 0 h 2901951"/>
              <a:gd name="connsiteX1" fmla="*/ 2901949 w 3176989"/>
              <a:gd name="connsiteY1" fmla="*/ 1181659 h 2901951"/>
              <a:gd name="connsiteX2" fmla="*/ 3176989 w 3176989"/>
              <a:gd name="connsiteY2" fmla="*/ 1450977 h 2901951"/>
              <a:gd name="connsiteX3" fmla="*/ 2901951 w 3176989"/>
              <a:gd name="connsiteY3" fmla="*/ 1720295 h 2901951"/>
              <a:gd name="connsiteX4" fmla="*/ 2901949 w 3176989"/>
              <a:gd name="connsiteY4" fmla="*/ 2901951 h 2901951"/>
              <a:gd name="connsiteX5" fmla="*/ 0 w 3176989"/>
              <a:gd name="connsiteY5" fmla="*/ 2901950 h 2901951"/>
              <a:gd name="connsiteX6" fmla="*/ 1 w 3176989"/>
              <a:gd name="connsiteY6" fmla="*/ 1 h 2901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6989" h="2901951">
                <a:moveTo>
                  <a:pt x="2901950" y="0"/>
                </a:moveTo>
                <a:lnTo>
                  <a:pt x="2901949" y="1181659"/>
                </a:lnTo>
                <a:lnTo>
                  <a:pt x="3176989" y="1450977"/>
                </a:lnTo>
                <a:lnTo>
                  <a:pt x="2901951" y="1720295"/>
                </a:lnTo>
                <a:lnTo>
                  <a:pt x="2901949" y="2901951"/>
                </a:lnTo>
                <a:lnTo>
                  <a:pt x="0" y="2901950"/>
                </a:lnTo>
                <a:lnTo>
                  <a:pt x="1" y="1"/>
                </a:lnTo>
                <a:close/>
              </a:path>
            </a:pathLst>
          </a:cu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9450" tIns="479653" rIns="431477" bIns="479653" numCol="1" spcCol="0" rtlCol="0" fromWordArt="0" anchor="ctr" anchorCtr="0" forceAA="0" compatLnSpc="1">
            <a:noAutofit/>
          </a:bodyPr>
          <a:lstStyle/>
          <a:p>
            <a:pPr>
              <a:lnSpc>
                <a:spcPct val="130000"/>
              </a:lnSpc>
            </a:pPr>
            <a:r>
              <a:rPr lang="zh-CN" altLang="zh-CN" sz="1600" dirty="0">
                <a:solidFill>
                  <a:srgbClr val="FFFFFF"/>
                </a:solidFill>
                <a:latin typeface="+mn-ea"/>
                <a:cs typeface="+mn-ea"/>
                <a:sym typeface="+mn-ea"/>
              </a:rPr>
              <a:t>最后在分析题部分可以等待十一二月出版的肖秀荣八套卷和肖秀荣四套卷，抓着里面的主观题背就可以了。</a:t>
            </a:r>
            <a:endParaRPr lang="zh-CN" altLang="zh-CN" sz="1600" dirty="0">
              <a:solidFill>
                <a:srgbClr val="FFFFFF"/>
              </a:solidFill>
              <a:latin typeface="+mn-ea"/>
              <a:cs typeface="+mn-ea"/>
              <a:sym typeface="+mn-ea"/>
            </a:endParaRPr>
          </a:p>
        </p:txBody>
      </p:sp>
      <p:sp>
        <p:nvSpPr>
          <p:cNvPr id="34" name="任意多边形: 形状 33"/>
          <p:cNvSpPr/>
          <p:nvPr>
            <p:custDataLst>
              <p:tags r:id="rId6"/>
            </p:custDataLst>
          </p:nvPr>
        </p:nvSpPr>
        <p:spPr>
          <a:xfrm>
            <a:off x="6203645" y="3362627"/>
            <a:ext cx="519110" cy="1032855"/>
          </a:xfrm>
          <a:custGeom>
            <a:avLst/>
            <a:gdLst>
              <a:gd name="connsiteX0" fmla="*/ 2727 w 519110"/>
              <a:gd name="connsiteY0" fmla="*/ 0 h 1032855"/>
              <a:gd name="connsiteX1" fmla="*/ 519110 w 519110"/>
              <a:gd name="connsiteY1" fmla="*/ 516428 h 1032855"/>
              <a:gd name="connsiteX2" fmla="*/ 2727 w 519110"/>
              <a:gd name="connsiteY2" fmla="*/ 1032855 h 1032855"/>
              <a:gd name="connsiteX3" fmla="*/ 0 w 519110"/>
              <a:gd name="connsiteY3" fmla="*/ 1032581 h 1032855"/>
              <a:gd name="connsiteX4" fmla="*/ 0 w 519110"/>
              <a:gd name="connsiteY4" fmla="*/ 275 h 1032855"/>
              <a:gd name="connsiteX5" fmla="*/ 2727 w 519110"/>
              <a:gd name="connsiteY5" fmla="*/ 0 h 103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9110" h="1032855">
                <a:moveTo>
                  <a:pt x="2727" y="0"/>
                </a:moveTo>
                <a:cubicBezTo>
                  <a:pt x="287918" y="0"/>
                  <a:pt x="519110" y="231212"/>
                  <a:pt x="519110" y="516428"/>
                </a:cubicBezTo>
                <a:cubicBezTo>
                  <a:pt x="519110" y="801643"/>
                  <a:pt x="287918" y="1032855"/>
                  <a:pt x="2727" y="1032855"/>
                </a:cubicBezTo>
                <a:lnTo>
                  <a:pt x="0" y="1032581"/>
                </a:lnTo>
                <a:lnTo>
                  <a:pt x="0" y="275"/>
                </a:lnTo>
                <a:lnTo>
                  <a:pt x="2727" y="0"/>
                </a:lnTo>
                <a:close/>
              </a:path>
            </a:pathLst>
          </a:custGeom>
          <a:gradFill>
            <a:gsLst>
              <a:gs pos="2000">
                <a:schemeClr val="accent1">
                  <a:lumMod val="10000"/>
                  <a:lumOff val="90000"/>
                </a:schemeClr>
              </a:gs>
              <a:gs pos="100000">
                <a:schemeClr val="accent1">
                  <a:lumMod val="10000"/>
                  <a:lumOff val="9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4122" tIns="195954" rIns="145766" bIns="209367" numCol="1" spcCol="0" rtlCol="0" fromWordArt="0" anchor="ctr" anchorCtr="0" forceAA="0" compatLnSpc="1">
            <a:noAutofit/>
          </a:bodyPr>
          <a:lstStyle/>
          <a:p>
            <a:pPr algn="ctr"/>
            <a:r>
              <a:rPr lang="en-US" altLang="zh-CN" sz="3200" b="1">
                <a:solidFill>
                  <a:schemeClr val="accent1"/>
                </a:solidFill>
                <a:latin typeface="+mn-ea"/>
                <a:cs typeface="+mn-ea"/>
                <a:sym typeface="+mn-ea"/>
              </a:rPr>
              <a:t>3</a:t>
            </a:r>
            <a:endParaRPr lang="zh-CN" altLang="zh-CN" sz="3200" b="1">
              <a:solidFill>
                <a:schemeClr val="accent1"/>
              </a:solidFill>
              <a:latin typeface="+mn-ea"/>
              <a:cs typeface="+mn-ea"/>
              <a:sym typeface="+mn-ea"/>
            </a:endParaRPr>
          </a:p>
        </p:txBody>
      </p:sp>
      <p:sp>
        <p:nvSpPr>
          <p:cNvPr id="6" name="Freeform 19"/>
          <p:cNvSpPr/>
          <p:nvPr>
            <p:custDataLst>
              <p:tags r:id="rId7"/>
            </p:custDataLst>
          </p:nvPr>
        </p:nvSpPr>
        <p:spPr>
          <a:xfrm>
            <a:off x="9007779" y="2339833"/>
            <a:ext cx="2581466" cy="3065030"/>
          </a:xfrm>
          <a:custGeom>
            <a:avLst/>
            <a:gdLst>
              <a:gd name="connsiteX0" fmla="*/ 2901948 w 3176987"/>
              <a:gd name="connsiteY0" fmla="*/ 0 h 2901950"/>
              <a:gd name="connsiteX1" fmla="*/ 2901948 w 3176987"/>
              <a:gd name="connsiteY1" fmla="*/ 1181659 h 2901950"/>
              <a:gd name="connsiteX2" fmla="*/ 3176987 w 3176987"/>
              <a:gd name="connsiteY2" fmla="*/ 1450976 h 2901950"/>
              <a:gd name="connsiteX3" fmla="*/ 2901947 w 3176987"/>
              <a:gd name="connsiteY3" fmla="*/ 1720294 h 2901950"/>
              <a:gd name="connsiteX4" fmla="*/ 2901948 w 3176987"/>
              <a:gd name="connsiteY4" fmla="*/ 2901950 h 2901950"/>
              <a:gd name="connsiteX5" fmla="*/ 2 w 3176987"/>
              <a:gd name="connsiteY5" fmla="*/ 2901950 h 2901950"/>
              <a:gd name="connsiteX6" fmla="*/ 0 w 3176987"/>
              <a:gd name="connsiteY6" fmla="*/ 1 h 290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6987" h="2901950">
                <a:moveTo>
                  <a:pt x="2901948" y="0"/>
                </a:moveTo>
                <a:lnTo>
                  <a:pt x="2901948" y="1181659"/>
                </a:lnTo>
                <a:lnTo>
                  <a:pt x="3176987" y="1450976"/>
                </a:lnTo>
                <a:lnTo>
                  <a:pt x="2901947" y="1720294"/>
                </a:lnTo>
                <a:lnTo>
                  <a:pt x="2901948" y="2901950"/>
                </a:lnTo>
                <a:lnTo>
                  <a:pt x="2" y="2901950"/>
                </a:lnTo>
                <a:lnTo>
                  <a:pt x="0" y="1"/>
                </a:lnTo>
                <a:close/>
              </a:path>
            </a:pathLst>
          </a:cu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0120" tIns="479653" rIns="430807" bIns="479653" numCol="1" spcCol="0" rtlCol="0" fromWordArt="0" anchor="ctr" anchorCtr="0" forceAA="0" compatLnSpc="1">
            <a:noAutofit/>
          </a:bodyPr>
          <a:lstStyle/>
          <a:p>
            <a:pPr>
              <a:lnSpc>
                <a:spcPct val="130000"/>
              </a:lnSpc>
            </a:pPr>
            <a:r>
              <a:rPr lang="zh-CN" altLang="zh-CN" sz="1600" dirty="0">
                <a:solidFill>
                  <a:srgbClr val="FFFFFF"/>
                </a:solidFill>
                <a:latin typeface="+mn-ea"/>
                <a:cs typeface="+mn-ea"/>
                <a:sym typeface="+mn-ea"/>
              </a:rPr>
              <a:t>政治公众号推荐南山采菊花（里面会有一个小程序只要一块钱，会整合市面上练习册的题目可以让你在手机上刷题）很好用真的强推！</a:t>
            </a:r>
            <a:endParaRPr lang="zh-CN" altLang="zh-CN" sz="1600" dirty="0">
              <a:solidFill>
                <a:srgbClr val="FFFFFF"/>
              </a:solidFill>
              <a:latin typeface="+mn-ea"/>
              <a:cs typeface="+mn-ea"/>
              <a:sym typeface="+mn-ea"/>
            </a:endParaRPr>
          </a:p>
        </p:txBody>
      </p:sp>
      <p:sp>
        <p:nvSpPr>
          <p:cNvPr id="37" name="任意多边形: 形状 36"/>
          <p:cNvSpPr/>
          <p:nvPr>
            <p:custDataLst>
              <p:tags r:id="rId8"/>
            </p:custDataLst>
          </p:nvPr>
        </p:nvSpPr>
        <p:spPr>
          <a:xfrm>
            <a:off x="9002413" y="3362627"/>
            <a:ext cx="519110" cy="1032855"/>
          </a:xfrm>
          <a:custGeom>
            <a:avLst/>
            <a:gdLst>
              <a:gd name="connsiteX0" fmla="*/ 2727 w 519110"/>
              <a:gd name="connsiteY0" fmla="*/ 0 h 1032855"/>
              <a:gd name="connsiteX1" fmla="*/ 519110 w 519110"/>
              <a:gd name="connsiteY1" fmla="*/ 516428 h 1032855"/>
              <a:gd name="connsiteX2" fmla="*/ 2727 w 519110"/>
              <a:gd name="connsiteY2" fmla="*/ 1032855 h 1032855"/>
              <a:gd name="connsiteX3" fmla="*/ 0 w 519110"/>
              <a:gd name="connsiteY3" fmla="*/ 1032581 h 1032855"/>
              <a:gd name="connsiteX4" fmla="*/ 0 w 519110"/>
              <a:gd name="connsiteY4" fmla="*/ 275 h 1032855"/>
              <a:gd name="connsiteX5" fmla="*/ 2727 w 519110"/>
              <a:gd name="connsiteY5" fmla="*/ 0 h 103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9110" h="1032855">
                <a:moveTo>
                  <a:pt x="2727" y="0"/>
                </a:moveTo>
                <a:cubicBezTo>
                  <a:pt x="287918" y="0"/>
                  <a:pt x="519110" y="231212"/>
                  <a:pt x="519110" y="516428"/>
                </a:cubicBezTo>
                <a:cubicBezTo>
                  <a:pt x="519110" y="801643"/>
                  <a:pt x="287918" y="1032855"/>
                  <a:pt x="2727" y="1032855"/>
                </a:cubicBezTo>
                <a:lnTo>
                  <a:pt x="0" y="1032581"/>
                </a:lnTo>
                <a:lnTo>
                  <a:pt x="0" y="275"/>
                </a:lnTo>
                <a:lnTo>
                  <a:pt x="2727" y="0"/>
                </a:lnTo>
                <a:close/>
              </a:path>
            </a:pathLst>
          </a:custGeom>
          <a:gradFill>
            <a:gsLst>
              <a:gs pos="2000">
                <a:schemeClr val="accent2">
                  <a:lumMod val="10000"/>
                  <a:lumOff val="90000"/>
                </a:schemeClr>
              </a:gs>
              <a:gs pos="100000">
                <a:schemeClr val="accent2">
                  <a:lumMod val="10000"/>
                  <a:lumOff val="9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3452" tIns="195954" rIns="146436" bIns="209367" numCol="1" spcCol="0" rtlCol="0" fromWordArt="0" anchor="ctr" anchorCtr="0" forceAA="0" compatLnSpc="1">
            <a:noAutofit/>
          </a:bodyPr>
          <a:lstStyle/>
          <a:p>
            <a:pPr algn="ctr"/>
            <a:r>
              <a:rPr lang="en-US" altLang="zh-CN" sz="3200" b="1">
                <a:solidFill>
                  <a:schemeClr val="accent2"/>
                </a:solidFill>
                <a:latin typeface="+mn-ea"/>
                <a:cs typeface="+mn-ea"/>
                <a:sym typeface="+mn-ea"/>
              </a:rPr>
              <a:t>4</a:t>
            </a:r>
            <a:endParaRPr lang="zh-CN" altLang="zh-CN" sz="3200" b="1">
              <a:solidFill>
                <a:schemeClr val="accent2"/>
              </a:solidFill>
              <a:latin typeface="+mn-ea"/>
              <a:cs typeface="+mn-ea"/>
              <a:sym typeface="+mn-ea"/>
            </a:endParaRPr>
          </a:p>
        </p:txBody>
      </p:sp>
      <p:sp>
        <p:nvSpPr>
          <p:cNvPr id="5" name="标题 4"/>
          <p:cNvSpPr>
            <a:spLocks noGrp="1"/>
          </p:cNvSpPr>
          <p:nvPr>
            <p:ph type="title"/>
            <p:custDataLst>
              <p:tags r:id="rId9"/>
            </p:custDataLst>
          </p:nvPr>
        </p:nvSpPr>
        <p:spPr/>
        <p:txBody>
          <a:bodyPr wrap="square">
            <a:normAutofit/>
          </a:bodyPr>
          <a:lstStyle/>
          <a:p>
            <a:r>
              <a:rPr lang="zh-CN" altLang="en-US"/>
              <a:t>流程</a:t>
            </a:r>
            <a:endParaRPr lang="zh-CN" altLang="en-US"/>
          </a:p>
        </p:txBody>
      </p:sp>
    </p:spTree>
    <p:custDataLst>
      <p:tags r:id="rId10"/>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547610" y="1702435"/>
            <a:ext cx="3635375" cy="828675"/>
          </a:xfrm>
        </p:spPr>
        <p:txBody>
          <a:bodyPr vert="horz" lIns="90000" tIns="107950" rIns="90000" bIns="46800" rtlCol="0" anchor="t" anchorCtr="0"/>
          <a:lstStyle/>
          <a:p>
            <a:pPr lvl="0" algn="l">
              <a:buClrTx/>
              <a:buSzTx/>
              <a:buFontTx/>
            </a:pPr>
            <a:r>
              <a:rPr lang="zh-CN" altLang="en-US" sz="3000" dirty="0">
                <a:solidFill>
                  <a:schemeClr val="tx1">
                    <a:lumMod val="85000"/>
                    <a:lumOff val="15000"/>
                  </a:schemeClr>
                </a:solidFill>
              </a:rPr>
              <a:t>注意事项</a:t>
            </a:r>
            <a:endParaRPr lang="zh-CN" altLang="en-US" sz="3000" dirty="0">
              <a:solidFill>
                <a:schemeClr val="tx1">
                  <a:lumMod val="85000"/>
                  <a:lumOff val="15000"/>
                </a:schemeClr>
              </a:solidFill>
            </a:endParaRPr>
          </a:p>
        </p:txBody>
      </p:sp>
      <p:sp>
        <p:nvSpPr>
          <p:cNvPr id="4" name="正文"/>
          <p:cNvSpPr txBox="1"/>
          <p:nvPr>
            <p:custDataLst>
              <p:tags r:id="rId2"/>
            </p:custDataLst>
          </p:nvPr>
        </p:nvSpPr>
        <p:spPr>
          <a:xfrm>
            <a:off x="7547610" y="4975860"/>
            <a:ext cx="3635647" cy="1054100"/>
          </a:xfrm>
          <a:prstGeom prst="rect">
            <a:avLst/>
          </a:prstGeom>
          <a:noFill/>
        </p:spPr>
        <p:txBody>
          <a:bodyPr wrap="square" lIns="90170" tIns="0" rIns="0" bIns="0" rtlCol="0" anchor="t" anchorCtr="0">
            <a:noAutofit/>
          </a:bodyPr>
          <a:lstStyle/>
          <a:p>
            <a:pPr lvl="0" algn="l">
              <a:lnSpc>
                <a:spcPct val="130000"/>
              </a:lnSpc>
              <a:buClrTx/>
              <a:buSzTx/>
              <a:buFontTx/>
            </a:pPr>
            <a:r>
              <a:rPr lang="zh-CN" altLang="en-US" sz="1400" spc="130" dirty="0">
                <a:solidFill>
                  <a:schemeClr val="tx1">
                    <a:lumMod val="65000"/>
                    <a:lumOff val="35000"/>
                  </a:schemeClr>
                </a:solidFill>
                <a:latin typeface="+mn-ea"/>
                <a:cs typeface="+mn-ea"/>
                <a:sym typeface="+mn-ea"/>
              </a:rPr>
              <a:t>不要太过于纠结大题，前期主要把中心放在理解和积累政治知识上。</a:t>
            </a:r>
            <a:endParaRPr lang="zh-CN" altLang="en-US" sz="1400" spc="130" dirty="0">
              <a:solidFill>
                <a:schemeClr val="tx1">
                  <a:lumMod val="65000"/>
                  <a:lumOff val="35000"/>
                </a:schemeClr>
              </a:solidFill>
              <a:latin typeface="+mn-ea"/>
              <a:cs typeface="+mn-ea"/>
              <a:sym typeface="+mn-ea"/>
            </a:endParaRPr>
          </a:p>
        </p:txBody>
      </p:sp>
      <p:sp>
        <p:nvSpPr>
          <p:cNvPr id="3" name="圆角矩形 2"/>
          <p:cNvSpPr/>
          <p:nvPr>
            <p:custDataLst>
              <p:tags r:id="rId3"/>
            </p:custDataLst>
          </p:nvPr>
        </p:nvSpPr>
        <p:spPr>
          <a:xfrm>
            <a:off x="773430" y="2531110"/>
            <a:ext cx="4665345" cy="3209290"/>
          </a:xfrm>
          <a:prstGeom prst="roundRect">
            <a:avLst>
              <a:gd name="adj" fmla="val 4550"/>
            </a:avLst>
          </a:prstGeom>
          <a:solidFill>
            <a:schemeClr val="accent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5" name="正文"/>
          <p:cNvSpPr txBox="1"/>
          <p:nvPr>
            <p:custDataLst>
              <p:tags r:id="rId4"/>
            </p:custDataLst>
          </p:nvPr>
        </p:nvSpPr>
        <p:spPr>
          <a:xfrm>
            <a:off x="7547610" y="3263900"/>
            <a:ext cx="3635375" cy="1421765"/>
          </a:xfrm>
          <a:prstGeom prst="rect">
            <a:avLst/>
          </a:prstGeom>
          <a:noFill/>
        </p:spPr>
        <p:txBody>
          <a:bodyPr wrap="square" lIns="90170" tIns="0" rIns="0" bIns="0" rtlCol="0" anchor="t" anchorCtr="0">
            <a:noAutofit/>
          </a:bodyPr>
          <a:lstStyle/>
          <a:p>
            <a:pPr lvl="0" algn="l">
              <a:lnSpc>
                <a:spcPct val="130000"/>
              </a:lnSpc>
              <a:buClrTx/>
              <a:buSzTx/>
              <a:buFontTx/>
            </a:pPr>
            <a:r>
              <a:rPr lang="zh-CN" altLang="en-US" sz="1400" spc="130" dirty="0">
                <a:solidFill>
                  <a:schemeClr val="tx1">
                    <a:lumMod val="65000"/>
                    <a:lumOff val="35000"/>
                  </a:schemeClr>
                </a:solidFill>
                <a:latin typeface="+mn-ea"/>
                <a:cs typeface="+mn-ea"/>
                <a:sym typeface="+mn-ea"/>
              </a:rPr>
              <a:t>政治前期以选择题为主，要多练习题目并且复盘梳理错题和重点事件的时间线，少看往年真题，因为往年的都是和当时热点相贴合的。不适用于今年每年有每年的热点。</a:t>
            </a:r>
            <a:endParaRPr lang="zh-CN" altLang="en-US" sz="1400" spc="130" dirty="0">
              <a:solidFill>
                <a:schemeClr val="tx1">
                  <a:lumMod val="65000"/>
                  <a:lumOff val="35000"/>
                </a:schemeClr>
              </a:solidFill>
              <a:latin typeface="+mn-ea"/>
              <a:cs typeface="+mn-ea"/>
              <a:sym typeface="+mn-ea"/>
            </a:endParaRPr>
          </a:p>
        </p:txBody>
      </p:sp>
      <p:pic>
        <p:nvPicPr>
          <p:cNvPr id="12" name="图片 11" descr="7805612"/>
          <p:cNvPicPr>
            <a:picLocks noChangeAspect="1"/>
          </p:cNvPicPr>
          <p:nvPr>
            <p:custDataLst>
              <p:tags r:id="rId5"/>
            </p:custDataLst>
          </p:nvPr>
        </p:nvPicPr>
        <p:blipFill>
          <a:blip r:embed="rId6">
            <a:lum contrast="6000"/>
          </a:blip>
          <a:srcRect r="11"/>
          <a:stretch>
            <a:fillRect/>
          </a:stretch>
        </p:blipFill>
        <p:spPr>
          <a:xfrm>
            <a:off x="1073150" y="1703070"/>
            <a:ext cx="5779770" cy="3815080"/>
          </a:xfrm>
          <a:custGeom>
            <a:avLst/>
            <a:gdLst/>
            <a:ahLst/>
            <a:cxnLst>
              <a:cxn ang="3">
                <a:pos x="hc" y="t"/>
              </a:cxn>
              <a:cxn ang="cd2">
                <a:pos x="l" y="vc"/>
              </a:cxn>
              <a:cxn ang="cd4">
                <a:pos x="hc" y="b"/>
              </a:cxn>
              <a:cxn ang="0">
                <a:pos x="r" y="vc"/>
              </a:cxn>
            </a:cxnLst>
            <a:rect l="l" t="t" r="r" b="b"/>
            <a:pathLst>
              <a:path w="9102" h="6008">
                <a:moveTo>
                  <a:pt x="245" y="0"/>
                </a:moveTo>
                <a:lnTo>
                  <a:pt x="8857" y="0"/>
                </a:lnTo>
                <a:cubicBezTo>
                  <a:pt x="8992" y="0"/>
                  <a:pt x="9102" y="110"/>
                  <a:pt x="9102" y="245"/>
                </a:cubicBezTo>
                <a:lnTo>
                  <a:pt x="9102" y="5763"/>
                </a:lnTo>
                <a:cubicBezTo>
                  <a:pt x="9102" y="5898"/>
                  <a:pt x="8992" y="6008"/>
                  <a:pt x="8857" y="6008"/>
                </a:cubicBezTo>
                <a:lnTo>
                  <a:pt x="245" y="6008"/>
                </a:lnTo>
                <a:cubicBezTo>
                  <a:pt x="110" y="6008"/>
                  <a:pt x="0" y="5898"/>
                  <a:pt x="0" y="5763"/>
                </a:cubicBezTo>
                <a:lnTo>
                  <a:pt x="0" y="245"/>
                </a:lnTo>
                <a:cubicBezTo>
                  <a:pt x="0" y="110"/>
                  <a:pt x="110" y="0"/>
                  <a:pt x="245" y="0"/>
                </a:cubicBezTo>
                <a:close/>
              </a:path>
            </a:pathLst>
          </a:custGeom>
          <a:ln w="34925" cmpd="sng">
            <a:solidFill>
              <a:srgbClr val="FFFFFF"/>
            </a:solidFill>
            <a:prstDash val="solid"/>
          </a:ln>
        </p:spPr>
      </p:pic>
      <p:sp>
        <p:nvSpPr>
          <p:cNvPr id="7" name="文本框 6"/>
          <p:cNvSpPr txBox="1"/>
          <p:nvPr/>
        </p:nvSpPr>
        <p:spPr>
          <a:xfrm>
            <a:off x="7547610" y="2531110"/>
            <a:ext cx="4064000" cy="645160"/>
          </a:xfrm>
          <a:prstGeom prst="rect">
            <a:avLst/>
          </a:prstGeom>
          <a:noFill/>
        </p:spPr>
        <p:txBody>
          <a:bodyPr wrap="square" rtlCol="0">
            <a:spAutoFit/>
          </a:bodyPr>
          <a:p>
            <a:r>
              <a:rPr lang="zh-CN" altLang="en-US"/>
              <a:t>政治不看课程的话容易浪费时间在没必要的点上，所以还是建议买课学习！</a:t>
            </a:r>
            <a:endParaRPr lang="zh-CN" altLang="en-US"/>
          </a:p>
        </p:txBody>
      </p:sp>
    </p:spTree>
    <p:custDataLst>
      <p:tags r:id="rId7"/>
    </p:custData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idx="2"/>
            <p:custDataLst>
              <p:tags r:id="rId1"/>
            </p:custDataLst>
          </p:nvPr>
        </p:nvSpPr>
        <p:spPr/>
        <p:txBody>
          <a:bodyPr>
            <a:normAutofit lnSpcReduction="10000"/>
          </a:bodyPr>
          <a:lstStyle/>
          <a:p>
            <a:r>
              <a:t>Part two</a:t>
            </a:r>
            <a:endParaRPr lang="zh-CN" altLang="en-US"/>
          </a:p>
        </p:txBody>
      </p:sp>
      <p:sp>
        <p:nvSpPr>
          <p:cNvPr id="3" name="标题 2"/>
          <p:cNvSpPr>
            <a:spLocks noGrp="1"/>
          </p:cNvSpPr>
          <p:nvPr>
            <p:ph type="title" idx="1"/>
            <p:custDataLst>
              <p:tags r:id="rId2"/>
            </p:custDataLst>
          </p:nvPr>
        </p:nvSpPr>
        <p:spPr/>
        <p:txBody>
          <a:bodyPr/>
          <a:lstStyle/>
          <a:p>
            <a:r>
              <a:rPr lang="zh-CN" altLang="en-US"/>
              <a:t>英语二</a:t>
            </a:r>
            <a:endParaRPr lang="zh-CN" altLang="en-US"/>
          </a:p>
        </p:txBody>
      </p:sp>
      <p:sp>
        <p:nvSpPr>
          <p:cNvPr id="4" name="文本框 3"/>
          <p:cNvSpPr txBox="1"/>
          <p:nvPr/>
        </p:nvSpPr>
        <p:spPr>
          <a:xfrm>
            <a:off x="6819900" y="2324100"/>
            <a:ext cx="4064000" cy="1476375"/>
          </a:xfrm>
          <a:prstGeom prst="rect">
            <a:avLst/>
          </a:prstGeom>
          <a:noFill/>
        </p:spPr>
        <p:txBody>
          <a:bodyPr wrap="square" rtlCol="0">
            <a:spAutoFit/>
          </a:bodyPr>
          <a:p>
            <a:r>
              <a:rPr lang="zh-CN" altLang="en-US"/>
              <a:t>英语二比英语一相对简单，英语一英语二都没有没有听力，只有阅读，英译中翻译和大小作文。以英语二为例，大作文里图表在历年真题里较多，小作文以写信居多。</a:t>
            </a:r>
            <a:endParaRPr lang="zh-CN" altLang="en-US"/>
          </a:p>
        </p:txBody>
      </p:sp>
    </p:spTree>
    <p:custDataLst>
      <p:tags r:id="rId3"/>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reeform 4"/>
          <p:cNvSpPr/>
          <p:nvPr>
            <p:custDataLst>
              <p:tags r:id="rId1"/>
            </p:custDataLst>
          </p:nvPr>
        </p:nvSpPr>
        <p:spPr>
          <a:xfrm>
            <a:off x="610804" y="2339833"/>
            <a:ext cx="2581466" cy="3065030"/>
          </a:xfrm>
          <a:custGeom>
            <a:avLst/>
            <a:gdLst>
              <a:gd name="connsiteX0" fmla="*/ 2901949 w 3176990"/>
              <a:gd name="connsiteY0" fmla="*/ 0 h 2901950"/>
              <a:gd name="connsiteX1" fmla="*/ 2901948 w 3176990"/>
              <a:gd name="connsiteY1" fmla="*/ 1181659 h 2901950"/>
              <a:gd name="connsiteX2" fmla="*/ 3176990 w 3176990"/>
              <a:gd name="connsiteY2" fmla="*/ 1450974 h 2901950"/>
              <a:gd name="connsiteX3" fmla="*/ 2901948 w 3176990"/>
              <a:gd name="connsiteY3" fmla="*/ 1720293 h 2901950"/>
              <a:gd name="connsiteX4" fmla="*/ 2901947 w 3176990"/>
              <a:gd name="connsiteY4" fmla="*/ 2901950 h 2901950"/>
              <a:gd name="connsiteX5" fmla="*/ 0 w 3176990"/>
              <a:gd name="connsiteY5" fmla="*/ 2901949 h 2901950"/>
              <a:gd name="connsiteX6" fmla="*/ 1 w 3176990"/>
              <a:gd name="connsiteY6" fmla="*/ 1 h 290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6990" h="2901950">
                <a:moveTo>
                  <a:pt x="2901949" y="0"/>
                </a:moveTo>
                <a:lnTo>
                  <a:pt x="2901948" y="1181659"/>
                </a:lnTo>
                <a:lnTo>
                  <a:pt x="3176990" y="1450974"/>
                </a:lnTo>
                <a:lnTo>
                  <a:pt x="2901948" y="1720293"/>
                </a:lnTo>
                <a:lnTo>
                  <a:pt x="2901947" y="2901950"/>
                </a:lnTo>
                <a:lnTo>
                  <a:pt x="0" y="2901949"/>
                </a:lnTo>
                <a:lnTo>
                  <a:pt x="1" y="1"/>
                </a:lnTo>
                <a:close/>
              </a:path>
            </a:pathLst>
          </a:cu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9450" tIns="479653" rIns="431477" bIns="479653" numCol="1" spcCol="0" rtlCol="0" fromWordArt="0" anchor="ctr" anchorCtr="0" forceAA="0" compatLnSpc="1">
            <a:noAutofit/>
          </a:bodyPr>
          <a:lstStyle/>
          <a:p>
            <a:pPr>
              <a:lnSpc>
                <a:spcPct val="130000"/>
              </a:lnSpc>
            </a:pPr>
            <a:r>
              <a:rPr lang="zh-CN" altLang="zh-CN" sz="1600">
                <a:solidFill>
                  <a:srgbClr val="FFFFFF"/>
                </a:solidFill>
                <a:latin typeface="+mn-ea"/>
                <a:cs typeface="+mn-ea"/>
                <a:sym typeface="+mn-ea"/>
              </a:rPr>
              <a:t>首先以单词积累为主，要多</a:t>
            </a:r>
            <a:r>
              <a:rPr lang="zh-CN" altLang="zh-CN" sz="1600">
                <a:solidFill>
                  <a:srgbClr val="FF0000"/>
                </a:solidFill>
                <a:latin typeface="+mn-ea"/>
                <a:cs typeface="+mn-ea"/>
                <a:sym typeface="+mn-ea"/>
              </a:rPr>
              <a:t>背单词</a:t>
            </a:r>
            <a:r>
              <a:rPr lang="zh-CN" altLang="zh-CN" sz="1600">
                <a:solidFill>
                  <a:srgbClr val="FFFFFF"/>
                </a:solidFill>
                <a:latin typeface="+mn-ea"/>
                <a:cs typeface="+mn-ea"/>
                <a:sym typeface="+mn-ea"/>
              </a:rPr>
              <a:t>，要多</a:t>
            </a:r>
            <a:r>
              <a:rPr lang="zh-CN" altLang="zh-CN" sz="1600">
                <a:solidFill>
                  <a:srgbClr val="FF0000"/>
                </a:solidFill>
                <a:latin typeface="+mn-ea"/>
                <a:cs typeface="+mn-ea"/>
                <a:sym typeface="+mn-ea"/>
              </a:rPr>
              <a:t>背单词</a:t>
            </a:r>
            <a:r>
              <a:rPr lang="zh-CN" altLang="zh-CN" sz="1600">
                <a:solidFill>
                  <a:srgbClr val="FFFFFF"/>
                </a:solidFill>
                <a:latin typeface="+mn-ea"/>
                <a:cs typeface="+mn-ea"/>
                <a:sym typeface="+mn-ea"/>
              </a:rPr>
              <a:t>，要多</a:t>
            </a:r>
            <a:r>
              <a:rPr lang="zh-CN" altLang="zh-CN" sz="1600">
                <a:solidFill>
                  <a:srgbClr val="FF0000"/>
                </a:solidFill>
                <a:latin typeface="+mn-ea"/>
                <a:cs typeface="+mn-ea"/>
                <a:sym typeface="+mn-ea"/>
              </a:rPr>
              <a:t>背单词</a:t>
            </a:r>
            <a:r>
              <a:rPr lang="zh-CN" altLang="zh-CN" sz="1600">
                <a:solidFill>
                  <a:srgbClr val="FFFFFF"/>
                </a:solidFill>
                <a:latin typeface="+mn-ea"/>
                <a:cs typeface="+mn-ea"/>
                <a:sym typeface="+mn-ea"/>
              </a:rPr>
              <a:t>！</a:t>
            </a:r>
            <a:endParaRPr lang="zh-CN" altLang="zh-CN" sz="1600">
              <a:solidFill>
                <a:srgbClr val="FFFFFF"/>
              </a:solidFill>
              <a:latin typeface="+mn-ea"/>
              <a:cs typeface="+mn-ea"/>
              <a:sym typeface="+mn-ea"/>
            </a:endParaRPr>
          </a:p>
        </p:txBody>
      </p:sp>
      <p:sp>
        <p:nvSpPr>
          <p:cNvPr id="97" name="Freeform 19"/>
          <p:cNvSpPr/>
          <p:nvPr>
            <p:custDataLst>
              <p:tags r:id="rId2"/>
            </p:custDataLst>
          </p:nvPr>
        </p:nvSpPr>
        <p:spPr>
          <a:xfrm>
            <a:off x="3409572" y="2339833"/>
            <a:ext cx="2581466" cy="3065030"/>
          </a:xfrm>
          <a:custGeom>
            <a:avLst/>
            <a:gdLst>
              <a:gd name="connsiteX0" fmla="*/ 2901948 w 3176987"/>
              <a:gd name="connsiteY0" fmla="*/ 0 h 2901950"/>
              <a:gd name="connsiteX1" fmla="*/ 2901948 w 3176987"/>
              <a:gd name="connsiteY1" fmla="*/ 1181659 h 2901950"/>
              <a:gd name="connsiteX2" fmla="*/ 3176987 w 3176987"/>
              <a:gd name="connsiteY2" fmla="*/ 1450976 h 2901950"/>
              <a:gd name="connsiteX3" fmla="*/ 2901947 w 3176987"/>
              <a:gd name="connsiteY3" fmla="*/ 1720294 h 2901950"/>
              <a:gd name="connsiteX4" fmla="*/ 2901948 w 3176987"/>
              <a:gd name="connsiteY4" fmla="*/ 2901950 h 2901950"/>
              <a:gd name="connsiteX5" fmla="*/ 2 w 3176987"/>
              <a:gd name="connsiteY5" fmla="*/ 2901950 h 2901950"/>
              <a:gd name="connsiteX6" fmla="*/ 0 w 3176987"/>
              <a:gd name="connsiteY6" fmla="*/ 1 h 290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6987" h="2901950">
                <a:moveTo>
                  <a:pt x="2901948" y="0"/>
                </a:moveTo>
                <a:lnTo>
                  <a:pt x="2901948" y="1181659"/>
                </a:lnTo>
                <a:lnTo>
                  <a:pt x="3176987" y="1450976"/>
                </a:lnTo>
                <a:lnTo>
                  <a:pt x="2901947" y="1720294"/>
                </a:lnTo>
                <a:lnTo>
                  <a:pt x="2901948" y="2901950"/>
                </a:lnTo>
                <a:lnTo>
                  <a:pt x="2" y="2901950"/>
                </a:lnTo>
                <a:lnTo>
                  <a:pt x="0" y="1"/>
                </a:lnTo>
                <a:close/>
              </a:path>
            </a:pathLst>
          </a:cu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0121" tIns="479653" rIns="430806" bIns="479653" numCol="1" spcCol="0" rtlCol="0" fromWordArt="0" anchor="ctr" anchorCtr="0" forceAA="0" compatLnSpc="1">
            <a:noAutofit/>
          </a:bodyPr>
          <a:lstStyle/>
          <a:p>
            <a:pPr>
              <a:lnSpc>
                <a:spcPct val="130000"/>
              </a:lnSpc>
            </a:pPr>
            <a:r>
              <a:rPr lang="zh-CN" altLang="zh-CN" sz="1600" dirty="0">
                <a:solidFill>
                  <a:srgbClr val="FFFFFF"/>
                </a:solidFill>
                <a:latin typeface="+mn-ea"/>
                <a:cs typeface="+mn-ea"/>
                <a:sym typeface="+mn-ea"/>
              </a:rPr>
              <a:t>其次，在背单词的同时，要多刷历年真题，找到</a:t>
            </a:r>
            <a:r>
              <a:rPr lang="zh-CN" altLang="zh-CN" sz="1600" dirty="0">
                <a:solidFill>
                  <a:srgbClr val="FF0000"/>
                </a:solidFill>
                <a:latin typeface="+mn-ea"/>
                <a:cs typeface="+mn-ea"/>
                <a:sym typeface="+mn-ea"/>
              </a:rPr>
              <a:t>出现频繁的词汇</a:t>
            </a:r>
            <a:r>
              <a:rPr lang="zh-CN" altLang="zh-CN" sz="1600" dirty="0">
                <a:solidFill>
                  <a:srgbClr val="FFFFFF"/>
                </a:solidFill>
                <a:latin typeface="+mn-ea"/>
                <a:cs typeface="+mn-ea"/>
                <a:sym typeface="+mn-ea"/>
              </a:rPr>
              <a:t>，并且背下来。</a:t>
            </a:r>
            <a:endParaRPr lang="zh-CN" altLang="zh-CN" sz="1600" dirty="0">
              <a:solidFill>
                <a:srgbClr val="FFFFFF"/>
              </a:solidFill>
              <a:latin typeface="+mn-ea"/>
              <a:cs typeface="+mn-ea"/>
              <a:sym typeface="+mn-ea"/>
            </a:endParaRPr>
          </a:p>
        </p:txBody>
      </p:sp>
      <p:sp>
        <p:nvSpPr>
          <p:cNvPr id="30" name="任意多边形: 形状 29"/>
          <p:cNvSpPr/>
          <p:nvPr>
            <p:custDataLst>
              <p:tags r:id="rId3"/>
            </p:custDataLst>
          </p:nvPr>
        </p:nvSpPr>
        <p:spPr>
          <a:xfrm>
            <a:off x="605439" y="3362627"/>
            <a:ext cx="519110" cy="1032855"/>
          </a:xfrm>
          <a:custGeom>
            <a:avLst/>
            <a:gdLst>
              <a:gd name="connsiteX0" fmla="*/ 2727 w 519110"/>
              <a:gd name="connsiteY0" fmla="*/ 0 h 1032855"/>
              <a:gd name="connsiteX1" fmla="*/ 519110 w 519110"/>
              <a:gd name="connsiteY1" fmla="*/ 516428 h 1032855"/>
              <a:gd name="connsiteX2" fmla="*/ 2727 w 519110"/>
              <a:gd name="connsiteY2" fmla="*/ 1032855 h 1032855"/>
              <a:gd name="connsiteX3" fmla="*/ 0 w 519110"/>
              <a:gd name="connsiteY3" fmla="*/ 1032581 h 1032855"/>
              <a:gd name="connsiteX4" fmla="*/ 0 w 519110"/>
              <a:gd name="connsiteY4" fmla="*/ 275 h 1032855"/>
              <a:gd name="connsiteX5" fmla="*/ 2727 w 519110"/>
              <a:gd name="connsiteY5" fmla="*/ 0 h 103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9110" h="1032855">
                <a:moveTo>
                  <a:pt x="2727" y="0"/>
                </a:moveTo>
                <a:cubicBezTo>
                  <a:pt x="287918" y="0"/>
                  <a:pt x="519110" y="231212"/>
                  <a:pt x="519110" y="516428"/>
                </a:cubicBezTo>
                <a:cubicBezTo>
                  <a:pt x="519110" y="801643"/>
                  <a:pt x="287918" y="1032855"/>
                  <a:pt x="2727" y="1032855"/>
                </a:cubicBezTo>
                <a:lnTo>
                  <a:pt x="0" y="1032581"/>
                </a:lnTo>
                <a:lnTo>
                  <a:pt x="0" y="275"/>
                </a:lnTo>
                <a:lnTo>
                  <a:pt x="2727" y="0"/>
                </a:lnTo>
                <a:close/>
              </a:path>
            </a:pathLst>
          </a:custGeom>
          <a:gradFill>
            <a:gsLst>
              <a:gs pos="2000">
                <a:schemeClr val="accent1">
                  <a:lumMod val="10000"/>
                  <a:lumOff val="90000"/>
                </a:schemeClr>
              </a:gs>
              <a:gs pos="100000">
                <a:schemeClr val="accent1">
                  <a:lumMod val="10000"/>
                  <a:lumOff val="9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4123" tIns="195954" rIns="145765" bIns="209367" numCol="1" spcCol="0" rtlCol="0" fromWordArt="0" anchor="ctr" anchorCtr="0" forceAA="0" compatLnSpc="1">
            <a:noAutofit/>
          </a:bodyPr>
          <a:lstStyle/>
          <a:p>
            <a:pPr algn="ctr"/>
            <a:r>
              <a:rPr lang="en-US" altLang="zh-CN" sz="3200" b="1">
                <a:solidFill>
                  <a:schemeClr val="accent1"/>
                </a:solidFill>
                <a:latin typeface="+mn-ea"/>
                <a:cs typeface="+mn-ea"/>
                <a:sym typeface="+mn-ea"/>
              </a:rPr>
              <a:t>1</a:t>
            </a:r>
            <a:endParaRPr lang="zh-CN" altLang="zh-CN" sz="3200" b="1">
              <a:solidFill>
                <a:schemeClr val="accent1"/>
              </a:solidFill>
              <a:latin typeface="+mn-ea"/>
              <a:cs typeface="+mn-ea"/>
              <a:sym typeface="+mn-ea"/>
            </a:endParaRPr>
          </a:p>
        </p:txBody>
      </p:sp>
      <p:sp>
        <p:nvSpPr>
          <p:cNvPr id="32" name="任意多边形: 形状 31"/>
          <p:cNvSpPr/>
          <p:nvPr>
            <p:custDataLst>
              <p:tags r:id="rId4"/>
            </p:custDataLst>
          </p:nvPr>
        </p:nvSpPr>
        <p:spPr>
          <a:xfrm>
            <a:off x="3404207" y="3362627"/>
            <a:ext cx="519110" cy="1032855"/>
          </a:xfrm>
          <a:custGeom>
            <a:avLst/>
            <a:gdLst>
              <a:gd name="connsiteX0" fmla="*/ 2727 w 519110"/>
              <a:gd name="connsiteY0" fmla="*/ 0 h 1032855"/>
              <a:gd name="connsiteX1" fmla="*/ 519110 w 519110"/>
              <a:gd name="connsiteY1" fmla="*/ 516428 h 1032855"/>
              <a:gd name="connsiteX2" fmla="*/ 2727 w 519110"/>
              <a:gd name="connsiteY2" fmla="*/ 1032855 h 1032855"/>
              <a:gd name="connsiteX3" fmla="*/ 0 w 519110"/>
              <a:gd name="connsiteY3" fmla="*/ 1032581 h 1032855"/>
              <a:gd name="connsiteX4" fmla="*/ 0 w 519110"/>
              <a:gd name="connsiteY4" fmla="*/ 275 h 1032855"/>
              <a:gd name="connsiteX5" fmla="*/ 2727 w 519110"/>
              <a:gd name="connsiteY5" fmla="*/ 0 h 103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9110" h="1032855">
                <a:moveTo>
                  <a:pt x="2727" y="0"/>
                </a:moveTo>
                <a:cubicBezTo>
                  <a:pt x="287918" y="0"/>
                  <a:pt x="519110" y="231212"/>
                  <a:pt x="519110" y="516428"/>
                </a:cubicBezTo>
                <a:cubicBezTo>
                  <a:pt x="519110" y="801643"/>
                  <a:pt x="287918" y="1032855"/>
                  <a:pt x="2727" y="1032855"/>
                </a:cubicBezTo>
                <a:lnTo>
                  <a:pt x="0" y="1032581"/>
                </a:lnTo>
                <a:lnTo>
                  <a:pt x="0" y="275"/>
                </a:lnTo>
                <a:lnTo>
                  <a:pt x="2727" y="0"/>
                </a:lnTo>
                <a:close/>
              </a:path>
            </a:pathLst>
          </a:custGeom>
          <a:gradFill>
            <a:gsLst>
              <a:gs pos="2000">
                <a:schemeClr val="accent2">
                  <a:lumMod val="10000"/>
                  <a:lumOff val="90000"/>
                </a:schemeClr>
              </a:gs>
              <a:gs pos="100000">
                <a:schemeClr val="accent2">
                  <a:lumMod val="10000"/>
                  <a:lumOff val="9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3452" tIns="195954" rIns="146436" bIns="209367" numCol="1" spcCol="0" rtlCol="0" fromWordArt="0" anchor="ctr" anchorCtr="0" forceAA="0" compatLnSpc="1">
            <a:noAutofit/>
          </a:bodyPr>
          <a:lstStyle/>
          <a:p>
            <a:pPr algn="ctr"/>
            <a:r>
              <a:rPr lang="en-US" altLang="zh-CN" sz="3200" b="1" dirty="0">
                <a:solidFill>
                  <a:schemeClr val="accent2"/>
                </a:solidFill>
                <a:latin typeface="+mn-ea"/>
                <a:cs typeface="+mn-ea"/>
                <a:sym typeface="+mn-ea"/>
              </a:rPr>
              <a:t>2</a:t>
            </a:r>
            <a:endParaRPr lang="zh-CN" altLang="zh-CN" sz="3200" b="1" dirty="0">
              <a:solidFill>
                <a:schemeClr val="accent2"/>
              </a:solidFill>
              <a:latin typeface="+mn-ea"/>
              <a:cs typeface="+mn-ea"/>
              <a:sym typeface="+mn-ea"/>
            </a:endParaRPr>
          </a:p>
        </p:txBody>
      </p:sp>
      <p:sp>
        <p:nvSpPr>
          <p:cNvPr id="139" name="Freeform 25"/>
          <p:cNvSpPr/>
          <p:nvPr>
            <p:custDataLst>
              <p:tags r:id="rId5"/>
            </p:custDataLst>
          </p:nvPr>
        </p:nvSpPr>
        <p:spPr>
          <a:xfrm>
            <a:off x="6209011" y="2339833"/>
            <a:ext cx="2581466" cy="3065030"/>
          </a:xfrm>
          <a:custGeom>
            <a:avLst/>
            <a:gdLst>
              <a:gd name="connsiteX0" fmla="*/ 2901950 w 3176989"/>
              <a:gd name="connsiteY0" fmla="*/ 0 h 2901951"/>
              <a:gd name="connsiteX1" fmla="*/ 2901949 w 3176989"/>
              <a:gd name="connsiteY1" fmla="*/ 1181659 h 2901951"/>
              <a:gd name="connsiteX2" fmla="*/ 3176989 w 3176989"/>
              <a:gd name="connsiteY2" fmla="*/ 1450977 h 2901951"/>
              <a:gd name="connsiteX3" fmla="*/ 2901951 w 3176989"/>
              <a:gd name="connsiteY3" fmla="*/ 1720295 h 2901951"/>
              <a:gd name="connsiteX4" fmla="*/ 2901949 w 3176989"/>
              <a:gd name="connsiteY4" fmla="*/ 2901951 h 2901951"/>
              <a:gd name="connsiteX5" fmla="*/ 0 w 3176989"/>
              <a:gd name="connsiteY5" fmla="*/ 2901950 h 2901951"/>
              <a:gd name="connsiteX6" fmla="*/ 1 w 3176989"/>
              <a:gd name="connsiteY6" fmla="*/ 1 h 2901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6989" h="2901951">
                <a:moveTo>
                  <a:pt x="2901950" y="0"/>
                </a:moveTo>
                <a:lnTo>
                  <a:pt x="2901949" y="1181659"/>
                </a:lnTo>
                <a:lnTo>
                  <a:pt x="3176989" y="1450977"/>
                </a:lnTo>
                <a:lnTo>
                  <a:pt x="2901951" y="1720295"/>
                </a:lnTo>
                <a:lnTo>
                  <a:pt x="2901949" y="2901951"/>
                </a:lnTo>
                <a:lnTo>
                  <a:pt x="0" y="2901950"/>
                </a:lnTo>
                <a:lnTo>
                  <a:pt x="1" y="1"/>
                </a:lnTo>
                <a:close/>
              </a:path>
            </a:pathLst>
          </a:cu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9450" tIns="479653" rIns="431477" bIns="479653" numCol="1" spcCol="0" rtlCol="0" fromWordArt="0" anchor="ctr" anchorCtr="0" forceAA="0" compatLnSpc="1">
            <a:noAutofit/>
          </a:bodyPr>
          <a:lstStyle/>
          <a:p>
            <a:pPr>
              <a:lnSpc>
                <a:spcPct val="130000"/>
              </a:lnSpc>
            </a:pPr>
            <a:r>
              <a:rPr lang="zh-CN" altLang="zh-CN" sz="1600" dirty="0">
                <a:solidFill>
                  <a:srgbClr val="FFFFFF"/>
                </a:solidFill>
                <a:latin typeface="+mn-ea"/>
                <a:cs typeface="+mn-ea"/>
                <a:sym typeface="+mn-ea"/>
              </a:rPr>
              <a:t>最后，作文一定要找到适合的模版并且背诵，可以不那么早背但是模版一定要找好，常考的</a:t>
            </a:r>
            <a:r>
              <a:rPr lang="zh-CN" altLang="zh-CN" sz="1600" dirty="0">
                <a:solidFill>
                  <a:srgbClr val="FF0000"/>
                </a:solidFill>
                <a:latin typeface="+mn-ea"/>
                <a:cs typeface="+mn-ea"/>
                <a:sym typeface="+mn-ea"/>
              </a:rPr>
              <a:t>主题词</a:t>
            </a:r>
            <a:r>
              <a:rPr lang="zh-CN" altLang="zh-CN" sz="1600" dirty="0">
                <a:solidFill>
                  <a:srgbClr val="FFFFFF"/>
                </a:solidFill>
                <a:latin typeface="+mn-ea"/>
                <a:cs typeface="+mn-ea"/>
                <a:sym typeface="+mn-ea"/>
              </a:rPr>
              <a:t>也要去找到并且背诵。</a:t>
            </a:r>
            <a:endParaRPr lang="zh-CN" altLang="zh-CN" sz="1600" dirty="0">
              <a:solidFill>
                <a:srgbClr val="FFFFFF"/>
              </a:solidFill>
              <a:latin typeface="+mn-ea"/>
              <a:cs typeface="+mn-ea"/>
              <a:sym typeface="+mn-ea"/>
            </a:endParaRPr>
          </a:p>
        </p:txBody>
      </p:sp>
      <p:sp>
        <p:nvSpPr>
          <p:cNvPr id="34" name="任意多边形: 形状 33"/>
          <p:cNvSpPr/>
          <p:nvPr>
            <p:custDataLst>
              <p:tags r:id="rId6"/>
            </p:custDataLst>
          </p:nvPr>
        </p:nvSpPr>
        <p:spPr>
          <a:xfrm>
            <a:off x="6203645" y="3362627"/>
            <a:ext cx="519110" cy="1032855"/>
          </a:xfrm>
          <a:custGeom>
            <a:avLst/>
            <a:gdLst>
              <a:gd name="connsiteX0" fmla="*/ 2727 w 519110"/>
              <a:gd name="connsiteY0" fmla="*/ 0 h 1032855"/>
              <a:gd name="connsiteX1" fmla="*/ 519110 w 519110"/>
              <a:gd name="connsiteY1" fmla="*/ 516428 h 1032855"/>
              <a:gd name="connsiteX2" fmla="*/ 2727 w 519110"/>
              <a:gd name="connsiteY2" fmla="*/ 1032855 h 1032855"/>
              <a:gd name="connsiteX3" fmla="*/ 0 w 519110"/>
              <a:gd name="connsiteY3" fmla="*/ 1032581 h 1032855"/>
              <a:gd name="connsiteX4" fmla="*/ 0 w 519110"/>
              <a:gd name="connsiteY4" fmla="*/ 275 h 1032855"/>
              <a:gd name="connsiteX5" fmla="*/ 2727 w 519110"/>
              <a:gd name="connsiteY5" fmla="*/ 0 h 103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9110" h="1032855">
                <a:moveTo>
                  <a:pt x="2727" y="0"/>
                </a:moveTo>
                <a:cubicBezTo>
                  <a:pt x="287918" y="0"/>
                  <a:pt x="519110" y="231212"/>
                  <a:pt x="519110" y="516428"/>
                </a:cubicBezTo>
                <a:cubicBezTo>
                  <a:pt x="519110" y="801643"/>
                  <a:pt x="287918" y="1032855"/>
                  <a:pt x="2727" y="1032855"/>
                </a:cubicBezTo>
                <a:lnTo>
                  <a:pt x="0" y="1032581"/>
                </a:lnTo>
                <a:lnTo>
                  <a:pt x="0" y="275"/>
                </a:lnTo>
                <a:lnTo>
                  <a:pt x="2727" y="0"/>
                </a:lnTo>
                <a:close/>
              </a:path>
            </a:pathLst>
          </a:custGeom>
          <a:gradFill>
            <a:gsLst>
              <a:gs pos="2000">
                <a:schemeClr val="accent1">
                  <a:lumMod val="10000"/>
                  <a:lumOff val="90000"/>
                </a:schemeClr>
              </a:gs>
              <a:gs pos="100000">
                <a:schemeClr val="accent1">
                  <a:lumMod val="10000"/>
                  <a:lumOff val="9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4122" tIns="195954" rIns="145766" bIns="209367" numCol="1" spcCol="0" rtlCol="0" fromWordArt="0" anchor="ctr" anchorCtr="0" forceAA="0" compatLnSpc="1">
            <a:noAutofit/>
          </a:bodyPr>
          <a:lstStyle/>
          <a:p>
            <a:pPr algn="ctr"/>
            <a:r>
              <a:rPr lang="en-US" altLang="zh-CN" sz="3200" b="1">
                <a:solidFill>
                  <a:schemeClr val="accent1"/>
                </a:solidFill>
                <a:latin typeface="+mn-ea"/>
                <a:cs typeface="+mn-ea"/>
                <a:sym typeface="+mn-ea"/>
              </a:rPr>
              <a:t>3</a:t>
            </a:r>
            <a:endParaRPr lang="zh-CN" altLang="zh-CN" sz="3200" b="1">
              <a:solidFill>
                <a:schemeClr val="accent1"/>
              </a:solidFill>
              <a:latin typeface="+mn-ea"/>
              <a:cs typeface="+mn-ea"/>
              <a:sym typeface="+mn-ea"/>
            </a:endParaRPr>
          </a:p>
        </p:txBody>
      </p:sp>
      <p:sp>
        <p:nvSpPr>
          <p:cNvPr id="6" name="Freeform 19"/>
          <p:cNvSpPr/>
          <p:nvPr>
            <p:custDataLst>
              <p:tags r:id="rId7"/>
            </p:custDataLst>
          </p:nvPr>
        </p:nvSpPr>
        <p:spPr>
          <a:xfrm>
            <a:off x="9007779" y="2339833"/>
            <a:ext cx="2581466" cy="3065030"/>
          </a:xfrm>
          <a:custGeom>
            <a:avLst/>
            <a:gdLst>
              <a:gd name="connsiteX0" fmla="*/ 2901948 w 3176987"/>
              <a:gd name="connsiteY0" fmla="*/ 0 h 2901950"/>
              <a:gd name="connsiteX1" fmla="*/ 2901948 w 3176987"/>
              <a:gd name="connsiteY1" fmla="*/ 1181659 h 2901950"/>
              <a:gd name="connsiteX2" fmla="*/ 3176987 w 3176987"/>
              <a:gd name="connsiteY2" fmla="*/ 1450976 h 2901950"/>
              <a:gd name="connsiteX3" fmla="*/ 2901947 w 3176987"/>
              <a:gd name="connsiteY3" fmla="*/ 1720294 h 2901950"/>
              <a:gd name="connsiteX4" fmla="*/ 2901948 w 3176987"/>
              <a:gd name="connsiteY4" fmla="*/ 2901950 h 2901950"/>
              <a:gd name="connsiteX5" fmla="*/ 2 w 3176987"/>
              <a:gd name="connsiteY5" fmla="*/ 2901950 h 2901950"/>
              <a:gd name="connsiteX6" fmla="*/ 0 w 3176987"/>
              <a:gd name="connsiteY6" fmla="*/ 1 h 290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6987" h="2901950">
                <a:moveTo>
                  <a:pt x="2901948" y="0"/>
                </a:moveTo>
                <a:lnTo>
                  <a:pt x="2901948" y="1181659"/>
                </a:lnTo>
                <a:lnTo>
                  <a:pt x="3176987" y="1450976"/>
                </a:lnTo>
                <a:lnTo>
                  <a:pt x="2901947" y="1720294"/>
                </a:lnTo>
                <a:lnTo>
                  <a:pt x="2901948" y="2901950"/>
                </a:lnTo>
                <a:lnTo>
                  <a:pt x="2" y="2901950"/>
                </a:lnTo>
                <a:lnTo>
                  <a:pt x="0" y="1"/>
                </a:lnTo>
                <a:close/>
              </a:path>
            </a:pathLst>
          </a:cu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50120" tIns="479653" rIns="430807" bIns="479653" numCol="1" spcCol="0" rtlCol="0" fromWordArt="0" anchor="ctr" anchorCtr="0" forceAA="0" compatLnSpc="1">
            <a:noAutofit/>
          </a:bodyPr>
          <a:lstStyle/>
          <a:p>
            <a:pPr>
              <a:lnSpc>
                <a:spcPct val="130000"/>
              </a:lnSpc>
            </a:pPr>
            <a:r>
              <a:rPr lang="zh-CN" altLang="zh-CN" sz="1600" dirty="0">
                <a:solidFill>
                  <a:srgbClr val="FFFFFF"/>
                </a:solidFill>
                <a:latin typeface="+mn-ea"/>
                <a:cs typeface="+mn-ea"/>
                <a:sym typeface="+mn-ea"/>
              </a:rPr>
              <a:t>阅读理解的课我看的是唐迟老师，背单词的软件是墨墨背单词（很好用，我一直用的这个），作文我是买别的课送的田静老师的。翻译我没看课。</a:t>
            </a:r>
            <a:endParaRPr lang="zh-CN" altLang="zh-CN" sz="1600" dirty="0">
              <a:solidFill>
                <a:srgbClr val="FFFFFF"/>
              </a:solidFill>
              <a:latin typeface="+mn-ea"/>
              <a:cs typeface="+mn-ea"/>
              <a:sym typeface="+mn-ea"/>
            </a:endParaRPr>
          </a:p>
        </p:txBody>
      </p:sp>
      <p:sp>
        <p:nvSpPr>
          <p:cNvPr id="37" name="任意多边形: 形状 36"/>
          <p:cNvSpPr/>
          <p:nvPr>
            <p:custDataLst>
              <p:tags r:id="rId8"/>
            </p:custDataLst>
          </p:nvPr>
        </p:nvSpPr>
        <p:spPr>
          <a:xfrm>
            <a:off x="9002413" y="3362627"/>
            <a:ext cx="519110" cy="1032855"/>
          </a:xfrm>
          <a:custGeom>
            <a:avLst/>
            <a:gdLst>
              <a:gd name="connsiteX0" fmla="*/ 2727 w 519110"/>
              <a:gd name="connsiteY0" fmla="*/ 0 h 1032855"/>
              <a:gd name="connsiteX1" fmla="*/ 519110 w 519110"/>
              <a:gd name="connsiteY1" fmla="*/ 516428 h 1032855"/>
              <a:gd name="connsiteX2" fmla="*/ 2727 w 519110"/>
              <a:gd name="connsiteY2" fmla="*/ 1032855 h 1032855"/>
              <a:gd name="connsiteX3" fmla="*/ 0 w 519110"/>
              <a:gd name="connsiteY3" fmla="*/ 1032581 h 1032855"/>
              <a:gd name="connsiteX4" fmla="*/ 0 w 519110"/>
              <a:gd name="connsiteY4" fmla="*/ 275 h 1032855"/>
              <a:gd name="connsiteX5" fmla="*/ 2727 w 519110"/>
              <a:gd name="connsiteY5" fmla="*/ 0 h 103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9110" h="1032855">
                <a:moveTo>
                  <a:pt x="2727" y="0"/>
                </a:moveTo>
                <a:cubicBezTo>
                  <a:pt x="287918" y="0"/>
                  <a:pt x="519110" y="231212"/>
                  <a:pt x="519110" y="516428"/>
                </a:cubicBezTo>
                <a:cubicBezTo>
                  <a:pt x="519110" y="801643"/>
                  <a:pt x="287918" y="1032855"/>
                  <a:pt x="2727" y="1032855"/>
                </a:cubicBezTo>
                <a:lnTo>
                  <a:pt x="0" y="1032581"/>
                </a:lnTo>
                <a:lnTo>
                  <a:pt x="0" y="275"/>
                </a:lnTo>
                <a:lnTo>
                  <a:pt x="2727" y="0"/>
                </a:lnTo>
                <a:close/>
              </a:path>
            </a:pathLst>
          </a:custGeom>
          <a:gradFill>
            <a:gsLst>
              <a:gs pos="2000">
                <a:schemeClr val="accent2">
                  <a:lumMod val="10000"/>
                  <a:lumOff val="90000"/>
                </a:schemeClr>
              </a:gs>
              <a:gs pos="100000">
                <a:schemeClr val="accent2">
                  <a:lumMod val="10000"/>
                  <a:lumOff val="90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3452" tIns="195954" rIns="146436" bIns="209367" numCol="1" spcCol="0" rtlCol="0" fromWordArt="0" anchor="ctr" anchorCtr="0" forceAA="0" compatLnSpc="1">
            <a:noAutofit/>
          </a:bodyPr>
          <a:lstStyle/>
          <a:p>
            <a:pPr algn="ctr"/>
            <a:r>
              <a:rPr lang="en-US" altLang="zh-CN" sz="3200" b="1">
                <a:solidFill>
                  <a:schemeClr val="accent2"/>
                </a:solidFill>
                <a:latin typeface="+mn-ea"/>
                <a:cs typeface="+mn-ea"/>
                <a:sym typeface="+mn-ea"/>
              </a:rPr>
              <a:t>4</a:t>
            </a:r>
            <a:endParaRPr lang="zh-CN" altLang="zh-CN" sz="3200" b="1">
              <a:solidFill>
                <a:schemeClr val="accent2"/>
              </a:solidFill>
              <a:latin typeface="+mn-ea"/>
              <a:cs typeface="+mn-ea"/>
              <a:sym typeface="+mn-ea"/>
            </a:endParaRPr>
          </a:p>
        </p:txBody>
      </p:sp>
      <p:sp>
        <p:nvSpPr>
          <p:cNvPr id="5" name="标题 4"/>
          <p:cNvSpPr>
            <a:spLocks noGrp="1"/>
          </p:cNvSpPr>
          <p:nvPr>
            <p:ph type="title"/>
            <p:custDataLst>
              <p:tags r:id="rId9"/>
            </p:custDataLst>
          </p:nvPr>
        </p:nvSpPr>
        <p:spPr/>
        <p:txBody>
          <a:bodyPr wrap="square">
            <a:normAutofit fontScale="90000"/>
          </a:bodyPr>
          <a:lstStyle/>
          <a:p>
            <a:r>
              <a:rPr lang="zh-CN" altLang="en-US"/>
              <a:t>单击此处添加标题</a:t>
            </a:r>
            <a:endParaRPr lang="zh-CN" altLang="en-US"/>
          </a:p>
        </p:txBody>
      </p:sp>
    </p:spTree>
    <p:custDataLst>
      <p:tags r:id="rId10"/>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547610" y="1702435"/>
            <a:ext cx="3635375" cy="828675"/>
          </a:xfrm>
        </p:spPr>
        <p:txBody>
          <a:bodyPr vert="horz" lIns="90000" tIns="107950" rIns="90000" bIns="46800" rtlCol="0" anchor="t" anchorCtr="0"/>
          <a:lstStyle/>
          <a:p>
            <a:pPr lvl="0" algn="l">
              <a:buClrTx/>
              <a:buSzTx/>
              <a:buFontTx/>
            </a:pPr>
            <a:r>
              <a:rPr lang="zh-CN" altLang="en-US" sz="3000" dirty="0">
                <a:solidFill>
                  <a:schemeClr val="tx1">
                    <a:lumMod val="85000"/>
                    <a:lumOff val="15000"/>
                  </a:schemeClr>
                </a:solidFill>
              </a:rPr>
              <a:t>注意事项</a:t>
            </a:r>
            <a:endParaRPr lang="zh-CN" altLang="en-US" sz="3000" dirty="0">
              <a:solidFill>
                <a:schemeClr val="tx1">
                  <a:lumMod val="85000"/>
                  <a:lumOff val="15000"/>
                </a:schemeClr>
              </a:solidFill>
            </a:endParaRPr>
          </a:p>
        </p:txBody>
      </p:sp>
      <p:sp>
        <p:nvSpPr>
          <p:cNvPr id="4" name="正文"/>
          <p:cNvSpPr txBox="1"/>
          <p:nvPr>
            <p:custDataLst>
              <p:tags r:id="rId2"/>
            </p:custDataLst>
          </p:nvPr>
        </p:nvSpPr>
        <p:spPr>
          <a:xfrm>
            <a:off x="7547610" y="4686300"/>
            <a:ext cx="3635647" cy="1054100"/>
          </a:xfrm>
          <a:prstGeom prst="rect">
            <a:avLst/>
          </a:prstGeom>
          <a:noFill/>
        </p:spPr>
        <p:txBody>
          <a:bodyPr wrap="square" lIns="90170" tIns="0" rIns="0" bIns="0" rtlCol="0" anchor="t" anchorCtr="0">
            <a:noAutofit/>
          </a:bodyPr>
          <a:lstStyle/>
          <a:p>
            <a:pPr lvl="0" algn="l">
              <a:lnSpc>
                <a:spcPct val="130000"/>
              </a:lnSpc>
              <a:buClrTx/>
              <a:buSzTx/>
              <a:buFontTx/>
            </a:pPr>
            <a:r>
              <a:rPr lang="zh-CN" altLang="en-US" sz="1400" spc="130" dirty="0">
                <a:solidFill>
                  <a:schemeClr val="tx1">
                    <a:lumMod val="65000"/>
                    <a:lumOff val="35000"/>
                  </a:schemeClr>
                </a:solidFill>
                <a:latin typeface="+mn-ea"/>
                <a:cs typeface="+mn-ea"/>
                <a:sym typeface="+mn-ea"/>
              </a:rPr>
              <a:t>一定要多背单词，多积累，一天哪怕背二十个也来的及的。</a:t>
            </a:r>
            <a:endParaRPr lang="zh-CN" altLang="en-US" sz="1400" spc="130" dirty="0">
              <a:solidFill>
                <a:schemeClr val="tx1">
                  <a:lumMod val="65000"/>
                  <a:lumOff val="35000"/>
                </a:schemeClr>
              </a:solidFill>
              <a:latin typeface="+mn-ea"/>
              <a:cs typeface="+mn-ea"/>
              <a:sym typeface="+mn-ea"/>
            </a:endParaRPr>
          </a:p>
        </p:txBody>
      </p:sp>
      <p:sp>
        <p:nvSpPr>
          <p:cNvPr id="3" name="圆角矩形 2"/>
          <p:cNvSpPr/>
          <p:nvPr>
            <p:custDataLst>
              <p:tags r:id="rId3"/>
            </p:custDataLst>
          </p:nvPr>
        </p:nvSpPr>
        <p:spPr>
          <a:xfrm>
            <a:off x="773430" y="2531110"/>
            <a:ext cx="4665345" cy="3209290"/>
          </a:xfrm>
          <a:prstGeom prst="roundRect">
            <a:avLst>
              <a:gd name="adj" fmla="val 4550"/>
            </a:avLst>
          </a:prstGeom>
          <a:solidFill>
            <a:schemeClr val="accent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5" name="正文"/>
          <p:cNvSpPr txBox="1"/>
          <p:nvPr>
            <p:custDataLst>
              <p:tags r:id="rId4"/>
            </p:custDataLst>
          </p:nvPr>
        </p:nvSpPr>
        <p:spPr>
          <a:xfrm>
            <a:off x="7547610" y="3660775"/>
            <a:ext cx="3635647" cy="1024890"/>
          </a:xfrm>
          <a:prstGeom prst="rect">
            <a:avLst/>
          </a:prstGeom>
          <a:noFill/>
        </p:spPr>
        <p:txBody>
          <a:bodyPr wrap="square" lIns="90170" tIns="0" rIns="0" bIns="0" rtlCol="0" anchor="t" anchorCtr="0">
            <a:noAutofit/>
          </a:bodyPr>
          <a:lstStyle/>
          <a:p>
            <a:pPr lvl="0" algn="l">
              <a:lnSpc>
                <a:spcPct val="130000"/>
              </a:lnSpc>
              <a:buClrTx/>
              <a:buSzTx/>
              <a:buFontTx/>
            </a:pPr>
            <a:r>
              <a:rPr lang="zh-CN" altLang="en-US" sz="1400" spc="130" dirty="0">
                <a:solidFill>
                  <a:schemeClr val="tx1">
                    <a:lumMod val="65000"/>
                    <a:lumOff val="35000"/>
                  </a:schemeClr>
                </a:solidFill>
                <a:latin typeface="+mn-ea"/>
                <a:cs typeface="+mn-ea"/>
                <a:sym typeface="+mn-ea"/>
              </a:rPr>
              <a:t>一定要多刷历年真题，看看出题人到底想考什么。</a:t>
            </a:r>
            <a:endParaRPr lang="zh-CN" altLang="en-US" sz="1400" spc="130" dirty="0">
              <a:solidFill>
                <a:schemeClr val="tx1">
                  <a:lumMod val="65000"/>
                  <a:lumOff val="35000"/>
                </a:schemeClr>
              </a:solidFill>
              <a:latin typeface="+mn-ea"/>
              <a:cs typeface="+mn-ea"/>
              <a:sym typeface="+mn-ea"/>
            </a:endParaRPr>
          </a:p>
        </p:txBody>
      </p:sp>
      <p:pic>
        <p:nvPicPr>
          <p:cNvPr id="12" name="图片 11" descr="7805612"/>
          <p:cNvPicPr>
            <a:picLocks noChangeAspect="1"/>
          </p:cNvPicPr>
          <p:nvPr>
            <p:custDataLst>
              <p:tags r:id="rId5"/>
            </p:custDataLst>
          </p:nvPr>
        </p:nvPicPr>
        <p:blipFill>
          <a:blip r:embed="rId6">
            <a:lum contrast="6000"/>
          </a:blip>
          <a:srcRect r="11"/>
          <a:stretch>
            <a:fillRect/>
          </a:stretch>
        </p:blipFill>
        <p:spPr>
          <a:xfrm>
            <a:off x="1073150" y="1703070"/>
            <a:ext cx="5779770" cy="3815080"/>
          </a:xfrm>
          <a:custGeom>
            <a:avLst/>
            <a:gdLst/>
            <a:ahLst/>
            <a:cxnLst>
              <a:cxn ang="3">
                <a:pos x="hc" y="t"/>
              </a:cxn>
              <a:cxn ang="cd2">
                <a:pos x="l" y="vc"/>
              </a:cxn>
              <a:cxn ang="cd4">
                <a:pos x="hc" y="b"/>
              </a:cxn>
              <a:cxn ang="0">
                <a:pos x="r" y="vc"/>
              </a:cxn>
            </a:cxnLst>
            <a:rect l="l" t="t" r="r" b="b"/>
            <a:pathLst>
              <a:path w="9102" h="6008">
                <a:moveTo>
                  <a:pt x="245" y="0"/>
                </a:moveTo>
                <a:lnTo>
                  <a:pt x="8857" y="0"/>
                </a:lnTo>
                <a:cubicBezTo>
                  <a:pt x="8992" y="0"/>
                  <a:pt x="9102" y="110"/>
                  <a:pt x="9102" y="245"/>
                </a:cubicBezTo>
                <a:lnTo>
                  <a:pt x="9102" y="5763"/>
                </a:lnTo>
                <a:cubicBezTo>
                  <a:pt x="9102" y="5898"/>
                  <a:pt x="8992" y="6008"/>
                  <a:pt x="8857" y="6008"/>
                </a:cubicBezTo>
                <a:lnTo>
                  <a:pt x="245" y="6008"/>
                </a:lnTo>
                <a:cubicBezTo>
                  <a:pt x="110" y="6008"/>
                  <a:pt x="0" y="5898"/>
                  <a:pt x="0" y="5763"/>
                </a:cubicBezTo>
                <a:lnTo>
                  <a:pt x="0" y="245"/>
                </a:lnTo>
                <a:cubicBezTo>
                  <a:pt x="0" y="110"/>
                  <a:pt x="110" y="0"/>
                  <a:pt x="245" y="0"/>
                </a:cubicBezTo>
                <a:close/>
              </a:path>
            </a:pathLst>
          </a:custGeom>
          <a:ln w="34925" cmpd="sng">
            <a:solidFill>
              <a:srgbClr val="FFFFFF"/>
            </a:solidFill>
            <a:prstDash val="solid"/>
          </a:ln>
        </p:spPr>
      </p:pic>
      <p:sp>
        <p:nvSpPr>
          <p:cNvPr id="2" name="文本框 1"/>
          <p:cNvSpPr txBox="1"/>
          <p:nvPr/>
        </p:nvSpPr>
        <p:spPr>
          <a:xfrm>
            <a:off x="7547610" y="2531110"/>
            <a:ext cx="4064000" cy="645160"/>
          </a:xfrm>
          <a:prstGeom prst="rect">
            <a:avLst/>
          </a:prstGeom>
          <a:noFill/>
        </p:spPr>
        <p:txBody>
          <a:bodyPr wrap="square" rtlCol="0">
            <a:spAutoFit/>
          </a:bodyPr>
          <a:p>
            <a:r>
              <a:rPr lang="zh-CN" altLang="en-US"/>
              <a:t>英语看不看课都行，看自己的基础情况来定。</a:t>
            </a:r>
            <a:endParaRPr lang="zh-CN" altLang="en-US"/>
          </a:p>
        </p:txBody>
      </p:sp>
    </p:spTree>
    <p:custDataLst>
      <p:tags r:id="rId7"/>
    </p:custDataLst>
  </p:cSld>
  <p:clrMapOvr>
    <a:masterClrMapping/>
  </p:clrMapOvr>
  <p:transition/>
</p:sld>
</file>

<file path=ppt/tags/tag1.xml><?xml version="1.0" encoding="utf-8"?>
<p:tagLst xmlns:p="http://schemas.openxmlformats.org/presentationml/2006/main">
  <p:tag name="KSO_WM_UNIT_PLACING_PICTURE_USER_VIEWPORT" val="{&quot;height&quot;:10800,&quot;width&quot;:19200}"/>
  <p:tag name="KSO_WM_UNIT_HIGHLIGHT" val="0"/>
  <p:tag name="KSO_WM_UNIT_COMPATIBLE" val="0"/>
  <p:tag name="KSO_WM_UNIT_DIAGRAM_ISNUMVISUAL" val="0"/>
  <p:tag name="KSO_WM_UNIT_DIAGRAM_ISREFERUNIT" val="0"/>
  <p:tag name="KSO_WM_UNIT_TYPE" val="i"/>
  <p:tag name="KSO_WM_UNIT_INDEX" val="1"/>
  <p:tag name="KSO_WM_UNIT_ID" val="_1*i*1"/>
  <p:tag name="KSO_WM_UNIT_LAYERLEVEL" val="1"/>
  <p:tag name="KSO_WM_TAG_VERSION" val="3.0"/>
  <p:tag name="KSO_WM_BEAUTIFY_FLAG" val="#wm#"/>
</p:tagLst>
</file>

<file path=ppt/tags/tag10.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2*f*1"/>
  <p:tag name="KSO_WM_UNIT_LAYERLEVEL" val="1"/>
  <p:tag name="KSO_WM_TAG_VERSION" val="3.0"/>
  <p:tag name="KSO_WM_BEAUTIFY_FLAG" val="#wm#"/>
  <p:tag name="KSO_WM_UNIT_TEXT_FILL_FORE_SCHEMECOLOR_INDEX_BRIGHTNESS" val="0.25"/>
  <p:tag name="KSO_WM_UNIT_TEXT_FILL_FORE_SCHEMECOLOR_INDEX" val="13"/>
  <p:tag name="KSO_WM_UNIT_TEXT_FILL_TYPE" val="1"/>
  <p:tag name="KSO_WM_UNIT_PRESET_TEXT" val="单击此处编辑母版文本样式&#10;第二级&#10;第三级&#10;第四级&#10;第五级"/>
  <p:tag name="PA" val="v5.2.11"/>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3*i*1"/>
  <p:tag name="KSO_WM_UNIT_LAYERLEVEL" val="1"/>
  <p:tag name="KSO_WM_TAG_VERSION" val="3.0"/>
  <p:tag name="KSO_WM_BEAUTIFY_FLAG" val="#wm#"/>
</p:tagLst>
</file>

<file path=ppt/tags/tag103.xml><?xml version="1.0" encoding="utf-8"?>
<p:tagLst xmlns:p="http://schemas.openxmlformats.org/presentationml/2006/main">
  <p:tag name="KSO_WM_UNIT_ISCONTENTSTITLE" val="0"/>
  <p:tag name="KSO_WM_UNIT_ISNUMDGMTITLE" val="0"/>
  <p:tag name="KSO_WM_UNIT_PRESET_TEXT" val="Contents"/>
  <p:tag name="KSO_WM_UNIT_NOCLEAR" val="0"/>
  <p:tag name="KSO_WM_UNIT_VALUE" val="17"/>
  <p:tag name="KSO_WM_UNIT_HIGHLIGHT" val="0"/>
  <p:tag name="KSO_WM_UNIT_COMPATIBLE" val="0"/>
  <p:tag name="KSO_WM_UNIT_DIAGRAM_ISNUMVISUAL" val="0"/>
  <p:tag name="KSO_WM_UNIT_DIAGRAM_ISREFERUNIT" val="0"/>
  <p:tag name="KSO_WM_UNIT_TYPE" val="b"/>
  <p:tag name="KSO_WM_UNIT_INDEX" val="1"/>
  <p:tag name="KSO_WM_UNIT_ID" val="_3*b*1"/>
  <p:tag name="KSO_WM_UNIT_LAYERLEVEL" val="1"/>
  <p:tag name="KSO_WM_TAG_VERSION" val="3.0"/>
  <p:tag name="KSO_WM_BEAUTIFY_FLAG" val="#wm#"/>
  <p:tag name="KSO_WM_UNIT_TEXT_FILL_FORE_SCHEMECOLOR_INDEX_BRIGHTNESS" val="0.25"/>
  <p:tag name="KSO_WM_UNIT_TEXT_FILL_FORE_SCHEMECOLOR_INDEX" val="13"/>
  <p:tag name="KSO_WM_UNIT_TEXT_FILL_TYPE" val="1"/>
</p:tagLst>
</file>

<file path=ppt/tags/tag104.xml><?xml version="1.0" encoding="utf-8"?>
<p:tagLst xmlns:p="http://schemas.openxmlformats.org/presentationml/2006/main">
  <p:tag name="KSO_WM_UNIT_ISCONTENTSTITLE" val="1"/>
  <p:tag name="KSO_WM_UNIT_ISNUMDGMTITLE" val="0"/>
  <p:tag name="KSO_WM_UNIT_PRESET_TEXT" val="目录"/>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3*a*1"/>
  <p:tag name="KSO_WM_UNIT_LAYERLEVEL" val="1"/>
  <p:tag name="KSO_WM_TAG_VERSION" val="3.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4*i*1"/>
  <p:tag name="KSO_WM_UNIT_LAYERLEVEL" val="1"/>
  <p:tag name="KSO_WM_TAG_VERSION" val="3.0"/>
  <p:tag name="KSO_WM_BEAUTIFY_FLAG" val="#wm#"/>
</p:tagLst>
</file>

<file path=ppt/tags/tag109.xml><?xml version="1.0" encoding="utf-8"?>
<p:tagLst xmlns:p="http://schemas.openxmlformats.org/presentationml/2006/main">
  <p:tag name="KSO_WM_UNIT_LINE_FORE_SCHEMECOLOR_INDEX_BRIGHTNESS" val="0"/>
  <p:tag name="KSO_WM_UNIT_LINE_FORE_SCHEMECOLOR_INDEX" val="14"/>
  <p:tag name="KSO_WM_UNIT_LINE_FILL_TYPE" val="2"/>
  <p:tag name="KSO_WM_UNIT_HIGHLIGHT" val="0"/>
  <p:tag name="KSO_WM_UNIT_COMPATIBLE" val="0"/>
  <p:tag name="KSO_WM_UNIT_DIAGRAM_ISNUMVISUAL" val="0"/>
  <p:tag name="KSO_WM_UNIT_DIAGRAM_ISREFERUNIT" val="0"/>
  <p:tag name="KSO_WM_UNIT_TYPE" val="i"/>
  <p:tag name="KSO_WM_UNIT_INDEX" val="2"/>
  <p:tag name="KSO_WM_UNIT_ID" val="_4*i*2"/>
  <p:tag name="KSO_WM_UNIT_LAYERLEVEL" val="1"/>
  <p:tag name="KSO_WM_TAG_VERSION" val="3.0"/>
  <p:tag name="KSO_WM_BEAUTIFY_FLAG" val="#wm#"/>
  <p:tag name="KSO_WM_UNIT_CONTENT_GROUP_TYPE" val="contentchip"/>
</p:tagLst>
</file>

<file path=ppt/tags/tag11.xml><?xml version="1.0" encoding="utf-8"?>
<p:tagLst xmlns:p="http://schemas.openxmlformats.org/presentationml/2006/main">
  <p:tag name="KSO_WM_UNIT_ISCONTENTSTITLE" val="0"/>
  <p:tag name="KSO_WM_UNIT_ISNUMDGMTITLE" val="0"/>
  <p:tag name="KSO_WM_UNIT_PRESET_TEXT" val="单击此处添加文档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2*a*1"/>
  <p:tag name="KSO_WM_UNIT_LAYERLEVEL" val="1"/>
  <p:tag name="KSO_WM_TAG_VERSION" val="3.0"/>
  <p:tag name="KSO_WM_BEAUTIFY_FLAG" val="#wm#"/>
  <p:tag name="KSO_WM_UNIT_CONTENT_GROUP_TYPE" val="titlestyle"/>
  <p:tag name="PA" val="v5.2.11"/>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4*i*3"/>
  <p:tag name="KSO_WM_UNIT_LAYERLEVEL" val="1"/>
  <p:tag name="KSO_WM_TAG_VERSION" val="3.0"/>
  <p:tag name="KSO_WM_BEAUTIFY_FLAG" val="#wm#"/>
</p:tagLst>
</file>

<file path=ppt/tags/tag111.xml><?xml version="1.0" encoding="utf-8"?>
<p:tagLst xmlns:p="http://schemas.openxmlformats.org/presentationml/2006/main">
  <p:tag name="KSO_WM_BEAUTIFY_FLAG" val="#wm#"/>
  <p:tag name="KSO_WM_UNIT_LINE_FORE_SCHEMECOLOR_INDEX_BRIGHTNESS" val="0"/>
  <p:tag name="KSO_WM_UNIT_LINE_FORE_SCHEMECOLOR_INDEX" val="5"/>
  <p:tag name="KSO_WM_UNIT_LINE_FILL_TYPE" val="2"/>
  <p:tag name="KSO_WM_UNIT_HIGHLIGHT" val="0"/>
  <p:tag name="KSO_WM_UNIT_COMPATIBLE" val="0"/>
  <p:tag name="KSO_WM_UNIT_DIAGRAM_ISNUMVISUAL" val="0"/>
  <p:tag name="KSO_WM_UNIT_DIAGRAM_ISREFERUNIT" val="0"/>
  <p:tag name="KSO_WM_UNIT_CONTENT_GROUP_TYPE" val="contentchip"/>
  <p:tag name="KSO_WM_UNIT_TYPE" val="i"/>
  <p:tag name="KSO_WM_UNIT_INDEX" val="4"/>
  <p:tag name="KSO_WM_UNIT_ID" val="_4*i*4"/>
  <p:tag name="KSO_WM_UNIT_LAYERLEVEL" val="1"/>
  <p:tag name="KSO_WM_TAG_VERSION" val="3.0"/>
</p:tagLst>
</file>

<file path=ppt/tags/tag112.xml><?xml version="1.0" encoding="utf-8"?>
<p:tagLst xmlns:p="http://schemas.openxmlformats.org/presentationml/2006/main">
  <p:tag name="KSO_WM_UNIT_PRESET_TEXT" val="Part One"/>
  <p:tag name="KSO_WM_UNIT_NOCLEAR" val="0"/>
  <p:tag name="KSO_WM_UNIT_VALUE" val="6"/>
  <p:tag name="KSO_WM_UNIT_HIGHLIGHT" val="0"/>
  <p:tag name="KSO_WM_UNIT_COMPATIBLE" val="1"/>
  <p:tag name="KSO_WM_UNIT_DIAGRAM_ISNUMVISUAL" val="0"/>
  <p:tag name="KSO_WM_UNIT_DIAGRAM_ISREFERUNIT" val="0"/>
  <p:tag name="KSO_WM_UNIT_TYPE" val="e"/>
  <p:tag name="KSO_WM_UNIT_INDEX" val="1"/>
  <p:tag name="KSO_WM_UNIT_ID" val="_4*e*1"/>
  <p:tag name="KSO_WM_UNIT_LAYERLEVEL" val="1"/>
  <p:tag name="KSO_WM_TAG_VERSION" val="3.0"/>
  <p:tag name="KSO_WM_BEAUTIFY_FLAG" val="#wm#"/>
  <p:tag name="KSO_WM_UNIT_TEXT_FILL_FORE_SCHEMECOLOR_INDEX_BRIGHTNESS" val="-0.25"/>
  <p:tag name="KSO_WM_UNIT_TEXT_FILL_FORE_SCHEMECOLOR_INDEX" val="14"/>
  <p:tag name="KSO_WM_UNIT_TEXT_FILL_TYPE" val="1"/>
  <p:tag name="KSO_WM_UNIT_CONTENT_GROUP_TYPE" val="contentchip"/>
</p:tagLst>
</file>

<file path=ppt/tags/tag113.xml><?xml version="1.0" encoding="utf-8"?>
<p:tagLst xmlns:p="http://schemas.openxmlformats.org/presentationml/2006/main">
  <p:tag name="KSO_WM_UNIT_ISCONTENTSTITLE" val="0"/>
  <p:tag name="KSO_WM_UNIT_ISNUMDGMTITLE" val="0"/>
  <p:tag name="KSO_WM_UNIT_PRESET_TEXT" val="添加章节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4*a*1"/>
  <p:tag name="KSO_WM_UNIT_LAYERLEVEL" val="1"/>
  <p:tag name="KSO_WM_TAG_VERSION" val="3.0"/>
  <p:tag name="KSO_WM_BEAUTIFY_FLAG" val="#wm#"/>
  <p:tag name="KSO_WM_UNIT_CONTENT_GROUP_TYPE" val="contentchip"/>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1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
  <p:tag name="KSO_WM_UNIT_ID" val="_5*i*1"/>
  <p:tag name="KSO_WM_UNIT_LAYERLEVEL" val="1"/>
  <p:tag name="KSO_WM_TAG_VERSION" val="3.0"/>
</p:tagLst>
</file>

<file path=ppt/tags/tag118.xml><?xml version="1.0" encoding="utf-8"?>
<p:tagLst xmlns:p="http://schemas.openxmlformats.org/presentationml/2006/main">
  <p:tag name="KSO_WM_UNIT_ISCONTENTSTITLE" val="0"/>
  <p:tag name="KSO_WM_UNIT_ISNUMDGMTITLE" val="0"/>
  <p:tag name="KSO_WM_UNIT_PRESET_TEXT" val="正文页-预设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5*a*1"/>
  <p:tag name="KSO_WM_UNIT_LAYERLEVEL" val="1"/>
  <p:tag name="KSO_WM_TAG_VERSION" val="3.0"/>
  <p:tag name="KSO_WM_BEAUTIFY_FLAG" val="#wm#"/>
  <p:tag name="KSO_WM_UNIT_CONTENT_GROUP_TYPE" val="titlestyle"/>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5*i*2"/>
  <p:tag name="KSO_WM_UNIT_LAYERLEVEL" val="1"/>
  <p:tag name="KSO_WM_TAG_VERSION" val="3.0"/>
  <p:tag name="KSO_WM_BEAUTIFY_FLAG" val="#wm#"/>
  <p:tag name="KSO_WM_UNIT_CONTENT_GROUP_TYPE" val="titlestyle"/>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2*i*2"/>
  <p:tag name="KSO_WM_UNIT_LAYERLEVEL" val="1"/>
  <p:tag name="KSO_WM_TAG_VERSION" val="3.0"/>
  <p:tag name="KSO_WM_BEAUTIFY_FLAG" val="#wm#"/>
  <p:tag name="KSO_WM_UNIT_CONTENT_GROUP_TYPE" val="titlestyle"/>
  <p:tag name="PA" val="v5.2.11"/>
</p:tagLst>
</file>

<file path=ppt/tags/tag120.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5*f*1"/>
  <p:tag name="KSO_WM_UNIT_LAYERLEVEL" val="1"/>
  <p:tag name="KSO_WM_TAG_VERSION" val="3.0"/>
  <p:tag name="KSO_WM_BEAUTIFY_FLAG" val="#wm#"/>
  <p:tag name="KSO_WM_UNIT_PRESET_TEXT" val="单击此处编辑母版文本样式&#10;第二级&#10;第三级&#10;第四级&#10;第五级"/>
</p:tagLst>
</file>

<file path=ppt/tags/tag121.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2"/>
  <p:tag name="KSO_WM_UNIT_ID" val="_5*f*2"/>
  <p:tag name="KSO_WM_UNIT_LAYERLEVEL" val="1"/>
  <p:tag name="KSO_WM_TAG_VERSION" val="3.0"/>
  <p:tag name="KSO_WM_BEAUTIFY_FLAG" val="#wm#"/>
  <p:tag name="KSO_WM_UNIT_PRESET_TEXT" val="单击此处编辑母版文本样式&#10;第二级&#10;第三级&#10;第四级&#10;第五级"/>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
  <p:tag name="KSO_WM_UNIT_ID" val="_6*i*1"/>
  <p:tag name="KSO_WM_UNIT_LAYERLEVEL" val="1"/>
  <p:tag name="KSO_WM_TAG_VERSION" val="3.0"/>
</p:tagLst>
</file>

<file path=ppt/tags/tag126.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VALUE" val="10"/>
  <p:tag name="KSO_WM_UNIT_HIGHLIGHT" val="0"/>
  <p:tag name="KSO_WM_UNIT_COMPATIBLE" val="0"/>
  <p:tag name="KSO_WM_UNIT_DIAGRAM_ISNUMVISUAL" val="0"/>
  <p:tag name="KSO_WM_UNIT_DIAGRAM_ISREFERUNIT" val="0"/>
  <p:tag name="KSO_WM_UNIT_TYPE" val="h_a"/>
  <p:tag name="KSO_WM_UNIT_INDEX" val="2_1"/>
  <p:tag name="KSO_WM_UNIT_ID" val="_6*h_a*2_1"/>
  <p:tag name="KSO_WM_UNIT_LAYERLEVEL" val="1_1"/>
  <p:tag name="KSO_WM_TAG_VERSION" val="3.0"/>
  <p:tag name="KSO_WM_BEAUTIFY_FLAG" val="#wm#"/>
  <p:tag name="KSO_WM_UNIT_TEXT_FILL_FORE_SCHEMECOLOR_INDEX_BRIGHTNESS" val="0.15"/>
  <p:tag name="KSO_WM_UNIT_TEXT_FILL_FORE_SCHEMECOLOR_INDEX" val="13"/>
  <p:tag name="KSO_WM_UNIT_TEXT_FILL_TYPE" val="1"/>
</p:tagLst>
</file>

<file path=ppt/tags/tag127.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VALUE" val="10"/>
  <p:tag name="KSO_WM_UNIT_HIGHLIGHT" val="0"/>
  <p:tag name="KSO_WM_UNIT_COMPATIBLE" val="0"/>
  <p:tag name="KSO_WM_UNIT_DIAGRAM_ISNUMVISUAL" val="0"/>
  <p:tag name="KSO_WM_UNIT_DIAGRAM_ISREFERUNIT" val="0"/>
  <p:tag name="KSO_WM_UNIT_TYPE" val="h_a"/>
  <p:tag name="KSO_WM_UNIT_INDEX" val="1_1"/>
  <p:tag name="KSO_WM_UNIT_ID" val="_6*h_a*1_1"/>
  <p:tag name="KSO_WM_UNIT_LAYERLEVEL" val="1_1"/>
  <p:tag name="KSO_WM_TAG_VERSION" val="3.0"/>
  <p:tag name="KSO_WM_BEAUTIFY_FLAG" val="#wm#"/>
  <p:tag name="KSO_WM_UNIT_TEXT_FILL_FORE_SCHEMECOLOR_INDEX_BRIGHTNESS" val="0.15"/>
  <p:tag name="KSO_WM_UNIT_TEXT_FILL_FORE_SCHEMECOLOR_INDEX" val="13"/>
  <p:tag name="KSO_WM_UNIT_TEXT_FILL_TYPE" val="1"/>
</p:tagLst>
</file>

<file path=ppt/tags/tag128.xml><?xml version="1.0" encoding="utf-8"?>
<p:tagLst xmlns:p="http://schemas.openxmlformats.org/presentationml/2006/main">
  <p:tag name="KSO_WM_UNIT_ISCONTENTSTITLE" val="0"/>
  <p:tag name="KSO_WM_UNIT_ISNUMDGMTITLE" val="0"/>
  <p:tag name="KSO_WM_UNIT_PRESET_TEXT" val="正文页-预设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6*a*1"/>
  <p:tag name="KSO_WM_UNIT_LAYERLEVEL" val="1"/>
  <p:tag name="KSO_WM_TAG_VERSION" val="3.0"/>
  <p:tag name="KSO_WM_BEAUTIFY_FLAG" val="#wm#"/>
  <p:tag name="KSO_WM_UNIT_CONTENT_GROUP_TYPE" val="titlestyle"/>
</p:tagLst>
</file>

<file path=ppt/tags/tag12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2"/>
  <p:tag name="KSO_WM_UNIT_ID" val="_6*i*2"/>
  <p:tag name="KSO_WM_UNIT_LAYERLEVEL" val="1"/>
  <p:tag name="KSO_WM_TAG_VERSION" val="3.0"/>
  <p:tag name="KSO_WM_UNIT_CONTENT_GROUP_TYPE" val="titlestyle"/>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h_f"/>
  <p:tag name="KSO_WM_UNIT_INDEX" val="2_1"/>
  <p:tag name="KSO_WM_UNIT_ID" val="_6*h_f*2_1"/>
  <p:tag name="KSO_WM_UNIT_LAYERLEVEL" val="1_1"/>
  <p:tag name="KSO_WM_TAG_VERSION" val="3.0"/>
  <p:tag name="KSO_WM_BEAUTIFY_FLAG" val="#wm#"/>
  <p:tag name="KSO_WM_UNIT_PRESET_TEXT" val="单击此处编辑母版文本样式&#10;第二级&#10;第三级&#10;第四级&#10;第五级"/>
</p:tagLst>
</file>

<file path=ppt/tags/tag131.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h_f"/>
  <p:tag name="KSO_WM_UNIT_INDEX" val="1_1"/>
  <p:tag name="KSO_WM_UNIT_ID" val="_6*h_f*1_1"/>
  <p:tag name="KSO_WM_UNIT_LAYERLEVEL" val="1_1"/>
  <p:tag name="KSO_WM_TAG_VERSION" val="3.0"/>
  <p:tag name="KSO_WM_BEAUTIFY_FLAG" val="#wm#"/>
  <p:tag name="KSO_WM_UNIT_PRESET_TEXT" val="单击此处编辑母版文本样式&#10;第二级&#10;第三级&#10;第四级&#10;第五级"/>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
  <p:tag name="KSO_WM_UNIT_ID" val="_7*i*1"/>
  <p:tag name="KSO_WM_UNIT_LAYERLEVEL" val="1"/>
  <p:tag name="KSO_WM_TAG_VERSION" val="3.0"/>
</p:tagLst>
</file>

<file path=ppt/tags/tag136.xml><?xml version="1.0" encoding="utf-8"?>
<p:tagLst xmlns:p="http://schemas.openxmlformats.org/presentationml/2006/main">
  <p:tag name="KSO_WM_UNIT_ISCONTENTSTITLE" val="0"/>
  <p:tag name="KSO_WM_UNIT_ISNUMDGMTITLE" val="0"/>
  <p:tag name="KSO_WM_UNIT_PRESET_TEXT" val="正文页-预设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7*a*1"/>
  <p:tag name="KSO_WM_UNIT_LAYERLEVEL" val="1"/>
  <p:tag name="KSO_WM_TAG_VERSION" val="3.0"/>
  <p:tag name="KSO_WM_BEAUTIFY_FLAG" val="#wm#"/>
  <p:tag name="KSO_WM_UNIT_CONTENT_GROUP_TYPE" val="titlestyle"/>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7*i*2"/>
  <p:tag name="KSO_WM_UNIT_LAYERLEVEL" val="1"/>
  <p:tag name="KSO_WM_TAG_VERSION" val="3.0"/>
  <p:tag name="KSO_WM_BEAUTIFY_FLAG" val="#wm#"/>
  <p:tag name="KSO_WM_UNIT_CONTENT_GROUP_TYPE" val="titlestyle"/>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4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
  <p:tag name="KSO_WM_UNIT_ID" val="_8*i*1"/>
  <p:tag name="KSO_WM_UNIT_LAYERLEVEL" val="1"/>
  <p:tag name="KSO_WM_TAG_VERSION" val="3.0"/>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4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
  <p:tag name="KSO_WM_UNIT_ID" val="_9*i*1"/>
  <p:tag name="KSO_WM_UNIT_LAYERLEVEL" val="1"/>
  <p:tag name="KSO_WM_TAG_VERSION" val="3.0"/>
</p:tagLst>
</file>

<file path=ppt/tags/tag146.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9*f*1"/>
  <p:tag name="KSO_WM_UNIT_LAYERLEVEL" val="1"/>
  <p:tag name="KSO_WM_TAG_VERSION" val="3.0"/>
  <p:tag name="KSO_WM_BEAUTIFY_FLAG" val="#wm#"/>
  <p:tag name="KSO_WM_UNIT_PRESET_TEXT" val="单击此处编辑母版文本样式&#10;第二级&#10;第三级&#10;第四级&#10;第五级"/>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
  <p:tag name="KSO_WM_UNIT_ID" val="_10*i*1"/>
  <p:tag name="KSO_WM_UNIT_LAYERLEVEL" val="1"/>
  <p:tag name="KSO_WM_TAG_VERSION" val="3.0"/>
</p:tagLst>
</file>

<file path=ppt/tags/tag151.xml><?xml version="1.0" encoding="utf-8"?>
<p:tagLst xmlns:p="http://schemas.openxmlformats.org/presentationml/2006/main">
  <p:tag name="KSO_WM_UNIT_ISCONTENTSTITLE" val="0"/>
  <p:tag name="KSO_WM_UNIT_ISNUMDGMTITLE" val="0"/>
  <p:tag name="KSO_WM_UNIT_PRESET_TEXT" val="单击此处添加副标题"/>
  <p:tag name="KSO_WM_UNIT_NOCLEAR" val="0"/>
  <p:tag name="KSO_WM_UNIT_VALUE" val="17"/>
  <p:tag name="KSO_WM_UNIT_HIGHLIGHT" val="0"/>
  <p:tag name="KSO_WM_UNIT_COMPATIBLE" val="0"/>
  <p:tag name="KSO_WM_UNIT_DIAGRAM_ISNUMVISUAL" val="0"/>
  <p:tag name="KSO_WM_UNIT_DIAGRAM_ISREFERUNIT" val="0"/>
  <p:tag name="KSO_WM_UNIT_TYPE" val="b"/>
  <p:tag name="KSO_WM_UNIT_INDEX" val="1"/>
  <p:tag name="KSO_WM_UNIT_ID" val="_10*b*1"/>
  <p:tag name="KSO_WM_UNIT_LAYERLEVEL" val="1"/>
  <p:tag name="KSO_WM_TAG_VERSION" val="3.0"/>
  <p:tag name="KSO_WM_BEAUTIFY_FLAG" val="#wm#"/>
  <p:tag name="KSO_WM_UNIT_TEXT_FILL_FORE_SCHEMECOLOR_INDEX_BRIGHTNESS" val="0.25"/>
  <p:tag name="KSO_WM_UNIT_TEXT_FILL_FORE_SCHEMECOLOR_INDEX" val="13"/>
  <p:tag name="KSO_WM_UNIT_TEXT_FILL_TYPE" val="1"/>
  <p:tag name="KSO_WM_UNIT_CONTENT_GROUP_TYPE" val="titlestyle"/>
</p:tagLst>
</file>

<file path=ppt/tags/tag152.xml><?xml version="1.0" encoding="utf-8"?>
<p:tagLst xmlns:p="http://schemas.openxmlformats.org/presentationml/2006/main">
  <p:tag name="KSO_WM_UNIT_ISCONTENTSTITLE" val="0"/>
  <p:tag name="KSO_WM_UNIT_ISNUMDGMTITLE" val="0"/>
  <p:tag name="KSO_WM_UNIT_PRESET_TEXT" val="正文页-预设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10*a*1"/>
  <p:tag name="KSO_WM_UNIT_LAYERLEVEL" val="1"/>
  <p:tag name="KSO_WM_TAG_VERSION" val="3.0"/>
  <p:tag name="KSO_WM_BEAUTIFY_FLAG" val="#wm#"/>
  <p:tag name="KSO_WM_UNIT_CONTENT_GROUP_TYPE" val="titlestyle"/>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0*i*2"/>
  <p:tag name="KSO_WM_UNIT_LAYERLEVEL" val="1"/>
  <p:tag name="KSO_WM_TAG_VERSION" val="3.0"/>
  <p:tag name="KSO_WM_BEAUTIFY_FLAG" val="#wm#"/>
  <p:tag name="KSO_WM_UNIT_CONTENT_GROUP_TYPE" val="titlestyle"/>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5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
  <p:tag name="KSO_WM_UNIT_LAYERLEVEL" val="1"/>
  <p:tag name="KSO_WM_TAG_VERSION" val="3.0"/>
  <p:tag name="KSO_WM_UNIT_TYPE" val="i"/>
  <p:tag name="KSO_WM_UNIT_INDEX" val="1"/>
</p:tagLst>
</file>

<file path=ppt/tags/tag158.xml><?xml version="1.0" encoding="utf-8"?>
<p:tagLst xmlns:p="http://schemas.openxmlformats.org/presentationml/2006/main">
  <p:tag name="KSO_WM_UNIT_LINE_FORE_SCHEMECOLOR_INDEX_BRIGHTNESS" val="0"/>
  <p:tag name="KSO_WM_UNIT_LINE_FORE_SCHEMECOLOR_INDEX" val="14"/>
  <p:tag name="KSO_WM_UNIT_LINE_FILL_TYPE" val="2"/>
  <p:tag name="KSO_WM_UNIT_HIGHLIGHT" val="0"/>
  <p:tag name="KSO_WM_UNIT_COMPATIBLE" val="0"/>
  <p:tag name="KSO_WM_UNIT_DIAGRAM_ISNUMVISUAL" val="0"/>
  <p:tag name="KSO_WM_UNIT_DIAGRAM_ISREFERUNIT" val="0"/>
  <p:tag name="KSO_WM_UNIT_ID" val="_11*i*2"/>
  <p:tag name="KSO_WM_UNIT_LAYERLEVEL" val="1"/>
  <p:tag name="KSO_WM_TAG_VERSION" val="3.0"/>
  <p:tag name="KSO_WM_BEAUTIFY_FLAG" val="#wm#"/>
  <p:tag name="KSO_WM_UNIT_TYPE" val="i"/>
  <p:tag name="KSO_WM_UNIT_INDEX" val="2"/>
  <p:tag name="KSO_WM_UNIT_CONTENT_GROUP_TYPE" val="contentchip"/>
</p:tagLst>
</file>

<file path=ppt/tags/tag159.xml><?xml version="1.0" encoding="utf-8"?>
<p:tagLst xmlns:p="http://schemas.openxmlformats.org/presentationml/2006/main">
  <p:tag name="KSO_WM_UNIT_LINE_FORE_SCHEMECOLOR_INDEX_BRIGHTNESS" val="0"/>
  <p:tag name="KSO_WM_UNIT_LINE_FORE_SCHEMECOLOR_INDEX" val="14"/>
  <p:tag name="KSO_WM_UNIT_LINE_FILL_TYPE" val="2"/>
  <p:tag name="KSO_WM_BEAUTIFY_FLAG" val="#wm#"/>
  <p:tag name="KSO_WM_UNIT_HIGHLIGHT" val="0"/>
  <p:tag name="KSO_WM_UNIT_COMPATIBLE" val="0"/>
  <p:tag name="KSO_WM_UNIT_DIAGRAM_ISNUMVISUAL" val="0"/>
  <p:tag name="KSO_WM_UNIT_DIAGRAM_ISREFERUNIT" val="0"/>
  <p:tag name="KSO_WM_UNIT_ID" val="_11*i*3"/>
  <p:tag name="KSO_WM_UNIT_LAYERLEVEL" val="1"/>
  <p:tag name="KSO_WM_TAG_VERSION" val="3.0"/>
  <p:tag name="KSO_WM_UNIT_TYPE" val="i"/>
  <p:tag name="KSO_WM_UNIT_INDEX" val="3"/>
  <p:tag name="KSO_WM_UNIT_CONTENT_GROUP_TYPE" val="contentchip"/>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3*i*1"/>
  <p:tag name="KSO_WM_UNIT_LAYERLEVEL" val="1"/>
  <p:tag name="KSO_WM_TAG_VERSION" val="3.0"/>
  <p:tag name="KSO_WM_BEAUTIFY_FLAG" val="#wm#"/>
</p:tagLst>
</file>

<file path=ppt/tags/tag160.xml><?xml version="1.0" encoding="utf-8"?>
<p:tagLst xmlns:p="http://schemas.openxmlformats.org/presentationml/2006/main">
  <p:tag name="KSO_WM_UNIT_ISCONTENTSTITLE" val="0"/>
  <p:tag name="KSO_WM_UNIT_ISNUMDGMTITLE" val="0"/>
  <p:tag name="KSO_WM_UNIT_PRESET_TEXT" val="感谢您的观看与聆听"/>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11*a*1"/>
  <p:tag name="KSO_WM_UNIT_LAYERLEVEL" val="1"/>
  <p:tag name="KSO_WM_TAG_VERSION" val="3.0"/>
  <p:tag name="KSO_WM_BEAUTIFY_FLAG" val="#wm#"/>
  <p:tag name="KSO_WM_UNIT_CONTENT_GROUP_TYPE" val="contentchip"/>
</p:tagLst>
</file>

<file path=ppt/tags/tag161.xml><?xml version="1.0" encoding="utf-8"?>
<p:tagLst xmlns:p="http://schemas.openxmlformats.org/presentationml/2006/main">
  <p:tag name="KSO_WM_UNIT_SUBTYPE" val="b"/>
  <p:tag name="KSO_WM_UNIT_PRESET_TEXT" val="汇报人：稻小壳"/>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11*f*1"/>
  <p:tag name="KSO_WM_UNIT_LAYERLEVEL" val="1"/>
  <p:tag name="KSO_WM_TAG_VERSION" val="3.0"/>
  <p:tag name="KSO_WM_BEAUTIFY_FLAG" val="#wm#"/>
  <p:tag name="KSO_WM_UNIT_TEXT_FILL_FORE_SCHEMECOLOR_INDEX_BRIGHTNESS" val="-0.25"/>
  <p:tag name="KSO_WM_UNIT_TEXT_FILL_FORE_SCHEMECOLOR_INDEX" val="14"/>
  <p:tag name="KSO_WM_UNIT_TEXT_FILL_TYPE" val="1"/>
  <p:tag name="KSO_WM_UNIT_CONTENT_GROUP_TYPE" val="contentchip"/>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
  <p:tag name="KSO_WM_UNIT_ID" val="_0*i*1"/>
  <p:tag name="KSO_WM_UNIT_LAYERLEVEL" val="1"/>
  <p:tag name="KSO_WM_TAG_VERSION" val="3.0"/>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0*i*2"/>
  <p:tag name="KSO_WM_UNIT_LAYERLEVEL" val="1"/>
  <p:tag name="KSO_WM_TAG_VERSION" val="3.0"/>
  <p:tag name="KSO_WM_BEAUTIFY_FLAG" val="#wm#"/>
  <p:tag name="KSO_WM_UNIT_CONTENT_GROUP_TYPE" val="titlestyle"/>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7.xml><?xml version="1.0" encoding="utf-8"?>
<p:tagLst xmlns:p="http://schemas.openxmlformats.org/presentationml/2006/main">
  <p:tag name="KSO_WM_UNIT_ISCONTENTSTITLE" val="0"/>
  <p:tag name="KSO_WM_UNIT_ISNUMDGMTITLE" val="0"/>
  <p:tag name="KSO_WM_UNIT_PRESET_TEXT" val="Contents"/>
  <p:tag name="KSO_WM_UNIT_NOCLEAR" val="0"/>
  <p:tag name="KSO_WM_UNIT_VALUE" val="17"/>
  <p:tag name="KSO_WM_UNIT_HIGHLIGHT" val="0"/>
  <p:tag name="KSO_WM_UNIT_COMPATIBLE" val="0"/>
  <p:tag name="KSO_WM_UNIT_DIAGRAM_ISNUMVISUAL" val="0"/>
  <p:tag name="KSO_WM_UNIT_DIAGRAM_ISREFERUNIT" val="0"/>
  <p:tag name="KSO_WM_UNIT_TYPE" val="b"/>
  <p:tag name="KSO_WM_UNIT_INDEX" val="1"/>
  <p:tag name="KSO_WM_UNIT_ID" val="_3*b*1"/>
  <p:tag name="KSO_WM_UNIT_LAYERLEVEL" val="1"/>
  <p:tag name="KSO_WM_TAG_VERSION" val="3.0"/>
  <p:tag name="KSO_WM_BEAUTIFY_FLAG" val="#wm#"/>
  <p:tag name="KSO_WM_UNIT_TEXT_FILL_FORE_SCHEMECOLOR_INDEX_BRIGHTNESS" val="0.25"/>
  <p:tag name="KSO_WM_UNIT_TEXT_FILL_FORE_SCHEMECOLOR_INDEX" val="13"/>
  <p:tag name="KSO_WM_UNIT_TEXT_FILL_TYPE" val="1"/>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30230"/>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30230"/>
</p:tagLst>
</file>

<file path=ppt/tags/tag172.xml><?xml version="1.0" encoding="utf-8"?>
<p:tagLst xmlns:p="http://schemas.openxmlformats.org/presentationml/2006/main">
  <p:tag name="KSO_WM_TEMPLATE_SUBCATEGORY" val="29"/>
  <p:tag name="KSO_WM_TEMPLATE_MASTER_TYPE" val="0"/>
  <p:tag name="KSO_WM_TEMPLATE_COLOR_TYPE" val="0"/>
  <p:tag name="KSO_WM_TAG_VERSION" val="1.0"/>
  <p:tag name="KSO_WM_BEAUTIFY_FLAG" val="#wm#"/>
  <p:tag name="KSO_WM_TEMPLATE_CATEGORY" val="custom"/>
  <p:tag name="KSO_WM_TEMPLATE_INDEX" val="20230230"/>
  <p:tag name="KSO_WM_TEMPLATE_THUMBS_INDEX" val="1、11"/>
</p:tagLst>
</file>

<file path=ppt/tags/tag173.xml><?xml version="1.0" encoding="utf-8"?>
<p:tagLst xmlns:p="http://schemas.openxmlformats.org/presentationml/2006/main">
  <p:tag name="KSO_WM_UNIT_PLACING_PICTURE_USER_VIEWPORT" val="{&quot;height&quot;:10800,&quot;width&quot;:19200}"/>
  <p:tag name="KSO_WM_UNIT_HIGHLIGHT" val="0"/>
  <p:tag name="KSO_WM_UNIT_COMPATIBLE" val="0"/>
  <p:tag name="KSO_WM_UNIT_DIAGRAM_ISNUMVISUAL" val="0"/>
  <p:tag name="KSO_WM_UNIT_DIAGRAM_ISREFERUNIT" val="0"/>
  <p:tag name="KSO_WM_UNIT_TYPE" val="i"/>
  <p:tag name="KSO_WM_UNIT_INDEX" val="1"/>
  <p:tag name="KSO_WM_UNIT_ID" val="_1*i*1"/>
  <p:tag name="KSO_WM_UNIT_LAYERLEVEL" val="1"/>
  <p:tag name="KSO_WM_TAG_VERSION" val="3.0"/>
  <p:tag name="KSO_WM_BEAUTIFY_FLAG" val="#wm#"/>
</p:tagLst>
</file>

<file path=ppt/tags/tag174.xml><?xml version="1.0" encoding="utf-8"?>
<p:tagLst xmlns:p="http://schemas.openxmlformats.org/presentationml/2006/main">
  <p:tag name="KSO_WM_UNIT_LINE_FORE_SCHEMECOLOR_INDEX_BRIGHTNESS" val="0"/>
  <p:tag name="KSO_WM_UNIT_LINE_FORE_SCHEMECOLOR_INDEX" val="14"/>
  <p:tag name="KSO_WM_UNIT_LINE_FILL_TYPE" val="2"/>
  <p:tag name="KSO_WM_UNIT_HIGHLIGHT" val="0"/>
  <p:tag name="KSO_WM_UNIT_COMPATIBLE" val="0"/>
  <p:tag name="KSO_WM_UNIT_DIAGRAM_ISNUMVISUAL" val="0"/>
  <p:tag name="KSO_WM_UNIT_DIAGRAM_ISREFERUNIT" val="0"/>
  <p:tag name="KSO_WM_UNIT_TYPE" val="i"/>
  <p:tag name="KSO_WM_UNIT_INDEX" val="2"/>
  <p:tag name="KSO_WM_UNIT_ID" val="_1*i*2"/>
  <p:tag name="KSO_WM_UNIT_LAYERLEVEL" val="1"/>
  <p:tag name="KSO_WM_TAG_VERSION" val="3.0"/>
  <p:tag name="KSO_WM_BEAUTIFY_FLAG" val="#wm#"/>
</p:tagLst>
</file>

<file path=ppt/tags/tag175.xml><?xml version="1.0" encoding="utf-8"?>
<p:tagLst xmlns:p="http://schemas.openxmlformats.org/presentationml/2006/main">
  <p:tag name="KSO_WM_UNIT_SUBTYPE" val="b"/>
  <p:tag name="KSO_WM_UNIT_PRESET_TEXT" val="汇报人：稻小壳"/>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1*f*1"/>
  <p:tag name="KSO_WM_UNIT_LAYERLEVEL" val="1"/>
  <p:tag name="KSO_WM_TAG_VERSION" val="3.0"/>
  <p:tag name="KSO_WM_BEAUTIFY_FLAG" val="#wm#"/>
  <p:tag name="KSO_WM_UNIT_TEXT_FILL_FORE_SCHEMECOLOR_INDEX_BRIGHTNESS" val="-0.25"/>
  <p:tag name="KSO_WM_UNIT_TEXT_FILL_FORE_SCHEMECOLOR_INDEX" val="14"/>
  <p:tag name="KSO_WM_UNIT_TEXT_FILL_TYPE" val="1"/>
  <p:tag name="KSO_WM_UNIT_CONTENT_GROUP_TYPE" val="contentchip"/>
</p:tagLst>
</file>

<file path=ppt/tags/tag176.xml><?xml version="1.0" encoding="utf-8"?>
<p:tagLst xmlns:p="http://schemas.openxmlformats.org/presentationml/2006/main">
  <p:tag name="KSO_WM_UNIT_ISCONTENTSTITLE" val="0"/>
  <p:tag name="KSO_WM_UNIT_ISNUMDGMTITLE" val="0"/>
  <p:tag name="KSO_WM_UNIT_PRESET_TEXT" val="单击添加文档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1*a*1"/>
  <p:tag name="KSO_WM_UNIT_LAYERLEVEL" val="1"/>
  <p:tag name="KSO_WM_TAG_VERSION" val="3.0"/>
  <p:tag name="KSO_WM_BEAUTIFY_FLAG" val="#wm#"/>
  <p:tag name="KSO_WM_UNIT_CONTENT_GROUP_TYPE" val="contentchip"/>
</p:tagLst>
</file>

<file path=ppt/tags/tag177.xml><?xml version="1.0" encoding="utf-8"?>
<p:tagLst xmlns:p="http://schemas.openxmlformats.org/presentationml/2006/main">
  <p:tag name="KSO_WM_UNIT_PRESET_TEXT" val="Simple &amp; Creative"/>
  <p:tag name="KSO_WM_UNIT_NOCLEAR" val="0"/>
  <p:tag name="KSO_WM_UNIT_VALUE" val="48"/>
  <p:tag name="KSO_WM_UNIT_HIGHLIGHT" val="0"/>
  <p:tag name="KSO_WM_UNIT_COMPATIBLE" val="0"/>
  <p:tag name="KSO_WM_UNIT_DIAGRAM_ISNUMVISUAL" val="0"/>
  <p:tag name="KSO_WM_UNIT_DIAGRAM_ISREFERUNIT" val="0"/>
  <p:tag name="KSO_WM_UNIT_TYPE" val="b"/>
  <p:tag name="KSO_WM_UNIT_INDEX" val="1"/>
  <p:tag name="KSO_WM_UNIT_ID" val="_1*b*1"/>
  <p:tag name="KSO_WM_UNIT_LAYERLEVEL" val="1"/>
  <p:tag name="KSO_WM_TAG_VERSION" val="3.0"/>
  <p:tag name="KSO_WM_BEAUTIFY_FLAG" val="#wm#"/>
  <p:tag name="KSO_WM_UNIT_ISCONTENTSTITLE" val="0"/>
  <p:tag name="KSO_WM_UNIT_ISNUMDGMTITLE" val="0"/>
  <p:tag name="KSO_WM_UNIT_TEXT_FILL_FORE_SCHEMECOLOR_INDEX_BRIGHTNESS" val="-0.25"/>
  <p:tag name="KSO_WM_UNIT_TEXT_FILL_FORE_SCHEMECOLOR_INDEX" val="14"/>
  <p:tag name="KSO_WM_UNIT_TEXT_FILL_TYPE" val="1"/>
  <p:tag name="KSO_WM_UNIT_CONTENT_GROUP_TYPE" val="contentchip"/>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8.xml><?xml version="1.0" encoding="utf-8"?>
<p:tagLst xmlns:p="http://schemas.openxmlformats.org/presentationml/2006/main">
  <p:tag name="KSO_WM_UNIT_ISCONTENTSTITLE" val="1"/>
  <p:tag name="KSO_WM_UNIT_ISNUMDGMTITLE" val="0"/>
  <p:tag name="KSO_WM_UNIT_PRESET_TEXT" val="目录"/>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3*a*1"/>
  <p:tag name="KSO_WM_UNIT_LAYERLEVEL" val="1"/>
  <p:tag name="KSO_WM_TAG_VERSION" val="3.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8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
  <p:tag name="KSO_WM_UNIT_ID" val="_2*i*1"/>
  <p:tag name="KSO_WM_UNIT_LAYERLEVEL" val="1"/>
  <p:tag name="KSO_WM_TAG_VERSION" val="3.0"/>
  <p:tag name="PA" val="v5.2.11"/>
</p:tagLst>
</file>

<file path=ppt/tags/tag182.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2*f*1"/>
  <p:tag name="KSO_WM_UNIT_LAYERLEVEL" val="1"/>
  <p:tag name="KSO_WM_TAG_VERSION" val="3.0"/>
  <p:tag name="KSO_WM_BEAUTIFY_FLAG" val="#wm#"/>
  <p:tag name="KSO_WM_UNIT_TEXT_FILL_FORE_SCHEMECOLOR_INDEX_BRIGHTNESS" val="0.25"/>
  <p:tag name="KSO_WM_UNIT_TEXT_FILL_FORE_SCHEMECOLOR_INDEX" val="13"/>
  <p:tag name="KSO_WM_UNIT_TEXT_FILL_TYPE" val="1"/>
  <p:tag name="KSO_WM_UNIT_PRESET_TEXT" val="单击此处编辑母版文本样式&#10;第二级&#10;第三级&#10;第四级&#10;第五级"/>
  <p:tag name="PA" val="v5.2.11"/>
</p:tagLst>
</file>

<file path=ppt/tags/tag183.xml><?xml version="1.0" encoding="utf-8"?>
<p:tagLst xmlns:p="http://schemas.openxmlformats.org/presentationml/2006/main">
  <p:tag name="KSO_WM_UNIT_ISCONTENTSTITLE" val="0"/>
  <p:tag name="KSO_WM_UNIT_ISNUMDGMTITLE" val="0"/>
  <p:tag name="KSO_WM_UNIT_PRESET_TEXT" val="单击此处添加文档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2*a*1"/>
  <p:tag name="KSO_WM_UNIT_LAYERLEVEL" val="1"/>
  <p:tag name="KSO_WM_TAG_VERSION" val="3.0"/>
  <p:tag name="KSO_WM_BEAUTIFY_FLAG" val="#wm#"/>
  <p:tag name="KSO_WM_UNIT_CONTENT_GROUP_TYPE" val="titlestyle"/>
  <p:tag name="PA" val="v5.2.11"/>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2*i*2"/>
  <p:tag name="KSO_WM_UNIT_LAYERLEVEL" val="1"/>
  <p:tag name="KSO_WM_TAG_VERSION" val="3.0"/>
  <p:tag name="KSO_WM_BEAUTIFY_FLAG" val="#wm#"/>
  <p:tag name="KSO_WM_UNIT_CONTENT_GROUP_TYPE" val="titlestyle"/>
  <p:tag name="PA" val="v5.2.11"/>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3*i*1"/>
  <p:tag name="KSO_WM_UNIT_LAYERLEVEL" val="1"/>
  <p:tag name="KSO_WM_TAG_VERSION" val="3.0"/>
  <p:tag name="KSO_WM_BEAUTIFY_FLAG" val="#wm#"/>
</p:tagLst>
</file>

<file path=ppt/tags/tag189.xml><?xml version="1.0" encoding="utf-8"?>
<p:tagLst xmlns:p="http://schemas.openxmlformats.org/presentationml/2006/main">
  <p:tag name="KSO_WM_UNIT_ISCONTENTSTITLE" val="0"/>
  <p:tag name="KSO_WM_UNIT_ISNUMDGMTITLE" val="0"/>
  <p:tag name="KSO_WM_UNIT_PRESET_TEXT" val="Contents"/>
  <p:tag name="KSO_WM_UNIT_NOCLEAR" val="0"/>
  <p:tag name="KSO_WM_UNIT_VALUE" val="17"/>
  <p:tag name="KSO_WM_UNIT_HIGHLIGHT" val="0"/>
  <p:tag name="KSO_WM_UNIT_COMPATIBLE" val="0"/>
  <p:tag name="KSO_WM_UNIT_DIAGRAM_ISNUMVISUAL" val="0"/>
  <p:tag name="KSO_WM_UNIT_DIAGRAM_ISREFERUNIT" val="0"/>
  <p:tag name="KSO_WM_UNIT_TYPE" val="b"/>
  <p:tag name="KSO_WM_UNIT_INDEX" val="1"/>
  <p:tag name="KSO_WM_UNIT_ID" val="_3*b*1"/>
  <p:tag name="KSO_WM_UNIT_LAYERLEVEL" val="1"/>
  <p:tag name="KSO_WM_TAG_VERSION" val="3.0"/>
  <p:tag name="KSO_WM_BEAUTIFY_FLAG" val="#wm#"/>
  <p:tag name="KSO_WM_UNIT_TEXT_FILL_FORE_SCHEMECOLOR_INDEX_BRIGHTNESS" val="0.25"/>
  <p:tag name="KSO_WM_UNIT_TEXT_FILL_FORE_SCHEMECOLOR_INDEX" val="13"/>
  <p:tag name="KSO_WM_UNIT_TEXT_FILL_TYPE" val="1"/>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p="http://schemas.openxmlformats.org/presentationml/2006/main">
  <p:tag name="KSO_WM_UNIT_ISCONTENTSTITLE" val="1"/>
  <p:tag name="KSO_WM_UNIT_ISNUMDGMTITLE" val="0"/>
  <p:tag name="KSO_WM_UNIT_PRESET_TEXT" val="目录"/>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3*a*1"/>
  <p:tag name="KSO_WM_UNIT_LAYERLEVEL" val="1"/>
  <p:tag name="KSO_WM_TAG_VERSION" val="3.0"/>
  <p:tag name="KSO_WM_BEAUTIFY_FLAG" val="#wm#"/>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4*i*1"/>
  <p:tag name="KSO_WM_UNIT_LAYERLEVEL" val="1"/>
  <p:tag name="KSO_WM_TAG_VERSION" val="3.0"/>
  <p:tag name="KSO_WM_BEAUTIFY_FLAG" val="#wm#"/>
</p:tagLst>
</file>

<file path=ppt/tags/tag195.xml><?xml version="1.0" encoding="utf-8"?>
<p:tagLst xmlns:p="http://schemas.openxmlformats.org/presentationml/2006/main">
  <p:tag name="KSO_WM_UNIT_LINE_FORE_SCHEMECOLOR_INDEX_BRIGHTNESS" val="0"/>
  <p:tag name="KSO_WM_UNIT_LINE_FORE_SCHEMECOLOR_INDEX" val="14"/>
  <p:tag name="KSO_WM_UNIT_LINE_FILL_TYPE" val="2"/>
  <p:tag name="KSO_WM_UNIT_HIGHLIGHT" val="0"/>
  <p:tag name="KSO_WM_UNIT_COMPATIBLE" val="0"/>
  <p:tag name="KSO_WM_UNIT_DIAGRAM_ISNUMVISUAL" val="0"/>
  <p:tag name="KSO_WM_UNIT_DIAGRAM_ISREFERUNIT" val="0"/>
  <p:tag name="KSO_WM_UNIT_TYPE" val="i"/>
  <p:tag name="KSO_WM_UNIT_INDEX" val="2"/>
  <p:tag name="KSO_WM_UNIT_ID" val="_4*i*2"/>
  <p:tag name="KSO_WM_UNIT_LAYERLEVEL" val="1"/>
  <p:tag name="KSO_WM_TAG_VERSION" val="3.0"/>
  <p:tag name="KSO_WM_BEAUTIFY_FLAG" val="#wm#"/>
  <p:tag name="KSO_WM_UNIT_CONTENT_GROUP_TYPE" val="contentchip"/>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4*i*3"/>
  <p:tag name="KSO_WM_UNIT_LAYERLEVEL" val="1"/>
  <p:tag name="KSO_WM_TAG_VERSION" val="3.0"/>
  <p:tag name="KSO_WM_BEAUTIFY_FLAG" val="#wm#"/>
</p:tagLst>
</file>

<file path=ppt/tags/tag197.xml><?xml version="1.0" encoding="utf-8"?>
<p:tagLst xmlns:p="http://schemas.openxmlformats.org/presentationml/2006/main">
  <p:tag name="KSO_WM_BEAUTIFY_FLAG" val="#wm#"/>
  <p:tag name="KSO_WM_UNIT_LINE_FORE_SCHEMECOLOR_INDEX_BRIGHTNESS" val="0"/>
  <p:tag name="KSO_WM_UNIT_LINE_FORE_SCHEMECOLOR_INDEX" val="5"/>
  <p:tag name="KSO_WM_UNIT_LINE_FILL_TYPE" val="2"/>
  <p:tag name="KSO_WM_UNIT_HIGHLIGHT" val="0"/>
  <p:tag name="KSO_WM_UNIT_COMPATIBLE" val="0"/>
  <p:tag name="KSO_WM_UNIT_DIAGRAM_ISNUMVISUAL" val="0"/>
  <p:tag name="KSO_WM_UNIT_DIAGRAM_ISREFERUNIT" val="0"/>
  <p:tag name="KSO_WM_UNIT_CONTENT_GROUP_TYPE" val="contentchip"/>
  <p:tag name="KSO_WM_UNIT_TYPE" val="i"/>
  <p:tag name="KSO_WM_UNIT_INDEX" val="4"/>
  <p:tag name="KSO_WM_UNIT_ID" val="_4*i*4"/>
  <p:tag name="KSO_WM_UNIT_LAYERLEVEL" val="1"/>
  <p:tag name="KSO_WM_TAG_VERSION" val="3.0"/>
</p:tagLst>
</file>

<file path=ppt/tags/tag198.xml><?xml version="1.0" encoding="utf-8"?>
<p:tagLst xmlns:p="http://schemas.openxmlformats.org/presentationml/2006/main">
  <p:tag name="KSO_WM_UNIT_PRESET_TEXT" val="Part One"/>
  <p:tag name="KSO_WM_UNIT_NOCLEAR" val="0"/>
  <p:tag name="KSO_WM_UNIT_VALUE" val="6"/>
  <p:tag name="KSO_WM_UNIT_HIGHLIGHT" val="0"/>
  <p:tag name="KSO_WM_UNIT_COMPATIBLE" val="1"/>
  <p:tag name="KSO_WM_UNIT_DIAGRAM_ISNUMVISUAL" val="0"/>
  <p:tag name="KSO_WM_UNIT_DIAGRAM_ISREFERUNIT" val="0"/>
  <p:tag name="KSO_WM_UNIT_TYPE" val="e"/>
  <p:tag name="KSO_WM_UNIT_INDEX" val="1"/>
  <p:tag name="KSO_WM_UNIT_ID" val="_4*e*1"/>
  <p:tag name="KSO_WM_UNIT_LAYERLEVEL" val="1"/>
  <p:tag name="KSO_WM_TAG_VERSION" val="3.0"/>
  <p:tag name="KSO_WM_BEAUTIFY_FLAG" val="#wm#"/>
  <p:tag name="KSO_WM_UNIT_TEXT_FILL_FORE_SCHEMECOLOR_INDEX_BRIGHTNESS" val="-0.25"/>
  <p:tag name="KSO_WM_UNIT_TEXT_FILL_FORE_SCHEMECOLOR_INDEX" val="14"/>
  <p:tag name="KSO_WM_UNIT_TEXT_FILL_TYPE" val="1"/>
  <p:tag name="KSO_WM_UNIT_CONTENT_GROUP_TYPE" val="contentchip"/>
</p:tagLst>
</file>

<file path=ppt/tags/tag199.xml><?xml version="1.0" encoding="utf-8"?>
<p:tagLst xmlns:p="http://schemas.openxmlformats.org/presentationml/2006/main">
  <p:tag name="KSO_WM_UNIT_ISCONTENTSTITLE" val="0"/>
  <p:tag name="KSO_WM_UNIT_ISNUMDGMTITLE" val="0"/>
  <p:tag name="KSO_WM_UNIT_PRESET_TEXT" val="添加章节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4*a*1"/>
  <p:tag name="KSO_WM_UNIT_LAYERLEVEL" val="1"/>
  <p:tag name="KSO_WM_TAG_VERSION" val="3.0"/>
  <p:tag name="KSO_WM_BEAUTIFY_FLAG" val="#wm#"/>
  <p:tag name="KSO_WM_UNIT_CONTENT_GROUP_TYPE" val="contentchip"/>
</p:tagLst>
</file>

<file path=ppt/tags/tag2.xml><?xml version="1.0" encoding="utf-8"?>
<p:tagLst xmlns:p="http://schemas.openxmlformats.org/presentationml/2006/main">
  <p:tag name="KSO_WM_UNIT_LINE_FORE_SCHEMECOLOR_INDEX_BRIGHTNESS" val="0"/>
  <p:tag name="KSO_WM_UNIT_LINE_FORE_SCHEMECOLOR_INDEX" val="14"/>
  <p:tag name="KSO_WM_UNIT_LINE_FILL_TYPE" val="2"/>
  <p:tag name="KSO_WM_UNIT_HIGHLIGHT" val="0"/>
  <p:tag name="KSO_WM_UNIT_COMPATIBLE" val="0"/>
  <p:tag name="KSO_WM_UNIT_DIAGRAM_ISNUMVISUAL" val="0"/>
  <p:tag name="KSO_WM_UNIT_DIAGRAM_ISREFERUNIT" val="0"/>
  <p:tag name="KSO_WM_UNIT_TYPE" val="i"/>
  <p:tag name="KSO_WM_UNIT_INDEX" val="2"/>
  <p:tag name="KSO_WM_UNIT_ID" val="_1*i*2"/>
  <p:tag name="KSO_WM_UNIT_LAYERLEVEL" val="1"/>
  <p:tag name="KSO_WM_TAG_VERSION" val="3.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
  <p:tag name="KSO_WM_UNIT_ID" val="_5*i*1"/>
  <p:tag name="KSO_WM_UNIT_LAYERLEVEL" val="1"/>
  <p:tag name="KSO_WM_TAG_VERSION" val="3.0"/>
</p:tagLst>
</file>

<file path=ppt/tags/tag204.xml><?xml version="1.0" encoding="utf-8"?>
<p:tagLst xmlns:p="http://schemas.openxmlformats.org/presentationml/2006/main">
  <p:tag name="KSO_WM_UNIT_ISCONTENTSTITLE" val="0"/>
  <p:tag name="KSO_WM_UNIT_ISNUMDGMTITLE" val="0"/>
  <p:tag name="KSO_WM_UNIT_PRESET_TEXT" val="正文页-预设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5*a*1"/>
  <p:tag name="KSO_WM_UNIT_LAYERLEVEL" val="1"/>
  <p:tag name="KSO_WM_TAG_VERSION" val="3.0"/>
  <p:tag name="KSO_WM_BEAUTIFY_FLAG" val="#wm#"/>
  <p:tag name="KSO_WM_UNIT_CONTENT_GROUP_TYPE" val="titlestyle"/>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5*i*2"/>
  <p:tag name="KSO_WM_UNIT_LAYERLEVEL" val="1"/>
  <p:tag name="KSO_WM_TAG_VERSION" val="3.0"/>
  <p:tag name="KSO_WM_BEAUTIFY_FLAG" val="#wm#"/>
  <p:tag name="KSO_WM_UNIT_CONTENT_GROUP_TYPE" val="titlestyle"/>
</p:tagLst>
</file>

<file path=ppt/tags/tag206.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5*f*1"/>
  <p:tag name="KSO_WM_UNIT_LAYERLEVEL" val="1"/>
  <p:tag name="KSO_WM_TAG_VERSION" val="3.0"/>
  <p:tag name="KSO_WM_BEAUTIFY_FLAG" val="#wm#"/>
  <p:tag name="KSO_WM_UNIT_PRESET_TEXT" val="单击此处编辑母版文本样式&#10;第二级&#10;第三级&#10;第四级&#10;第五级"/>
</p:tagLst>
</file>

<file path=ppt/tags/tag207.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2"/>
  <p:tag name="KSO_WM_UNIT_ID" val="_5*f*2"/>
  <p:tag name="KSO_WM_UNIT_LAYERLEVEL" val="1"/>
  <p:tag name="KSO_WM_TAG_VERSION" val="3.0"/>
  <p:tag name="KSO_WM_BEAUTIFY_FLAG" val="#wm#"/>
  <p:tag name="KSO_WM_UNIT_PRESET_TEXT" val="单击此处编辑母版文本样式&#10;第二级&#10;第三级&#10;第四级&#10;第五级"/>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1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
  <p:tag name="KSO_WM_UNIT_ID" val="_6*i*1"/>
  <p:tag name="KSO_WM_UNIT_LAYERLEVEL" val="1"/>
  <p:tag name="KSO_WM_TAG_VERSION" val="3.0"/>
</p:tagLst>
</file>

<file path=ppt/tags/tag212.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VALUE" val="10"/>
  <p:tag name="KSO_WM_UNIT_HIGHLIGHT" val="0"/>
  <p:tag name="KSO_WM_UNIT_COMPATIBLE" val="0"/>
  <p:tag name="KSO_WM_UNIT_DIAGRAM_ISNUMVISUAL" val="0"/>
  <p:tag name="KSO_WM_UNIT_DIAGRAM_ISREFERUNIT" val="0"/>
  <p:tag name="KSO_WM_UNIT_TYPE" val="h_a"/>
  <p:tag name="KSO_WM_UNIT_INDEX" val="2_1"/>
  <p:tag name="KSO_WM_UNIT_ID" val="_6*h_a*2_1"/>
  <p:tag name="KSO_WM_UNIT_LAYERLEVEL" val="1_1"/>
  <p:tag name="KSO_WM_TAG_VERSION" val="3.0"/>
  <p:tag name="KSO_WM_BEAUTIFY_FLAG" val="#wm#"/>
  <p:tag name="KSO_WM_UNIT_TEXT_FILL_FORE_SCHEMECOLOR_INDEX_BRIGHTNESS" val="0.15"/>
  <p:tag name="KSO_WM_UNIT_TEXT_FILL_FORE_SCHEMECOLOR_INDEX" val="13"/>
  <p:tag name="KSO_WM_UNIT_TEXT_FILL_TYPE" val="1"/>
</p:tagLst>
</file>

<file path=ppt/tags/tag213.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VALUE" val="10"/>
  <p:tag name="KSO_WM_UNIT_HIGHLIGHT" val="0"/>
  <p:tag name="KSO_WM_UNIT_COMPATIBLE" val="0"/>
  <p:tag name="KSO_WM_UNIT_DIAGRAM_ISNUMVISUAL" val="0"/>
  <p:tag name="KSO_WM_UNIT_DIAGRAM_ISREFERUNIT" val="0"/>
  <p:tag name="KSO_WM_UNIT_TYPE" val="h_a"/>
  <p:tag name="KSO_WM_UNIT_INDEX" val="1_1"/>
  <p:tag name="KSO_WM_UNIT_ID" val="_6*h_a*1_1"/>
  <p:tag name="KSO_WM_UNIT_LAYERLEVEL" val="1_1"/>
  <p:tag name="KSO_WM_TAG_VERSION" val="3.0"/>
  <p:tag name="KSO_WM_BEAUTIFY_FLAG" val="#wm#"/>
  <p:tag name="KSO_WM_UNIT_TEXT_FILL_FORE_SCHEMECOLOR_INDEX_BRIGHTNESS" val="0.15"/>
  <p:tag name="KSO_WM_UNIT_TEXT_FILL_FORE_SCHEMECOLOR_INDEX" val="13"/>
  <p:tag name="KSO_WM_UNIT_TEXT_FILL_TYPE" val="1"/>
</p:tagLst>
</file>

<file path=ppt/tags/tag214.xml><?xml version="1.0" encoding="utf-8"?>
<p:tagLst xmlns:p="http://schemas.openxmlformats.org/presentationml/2006/main">
  <p:tag name="KSO_WM_UNIT_ISCONTENTSTITLE" val="0"/>
  <p:tag name="KSO_WM_UNIT_ISNUMDGMTITLE" val="0"/>
  <p:tag name="KSO_WM_UNIT_PRESET_TEXT" val="正文页-预设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6*a*1"/>
  <p:tag name="KSO_WM_UNIT_LAYERLEVEL" val="1"/>
  <p:tag name="KSO_WM_TAG_VERSION" val="3.0"/>
  <p:tag name="KSO_WM_BEAUTIFY_FLAG" val="#wm#"/>
  <p:tag name="KSO_WM_UNIT_CONTENT_GROUP_TYPE" val="titlestyle"/>
</p:tagLst>
</file>

<file path=ppt/tags/tag21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2"/>
  <p:tag name="KSO_WM_UNIT_ID" val="_6*i*2"/>
  <p:tag name="KSO_WM_UNIT_LAYERLEVEL" val="1"/>
  <p:tag name="KSO_WM_TAG_VERSION" val="3.0"/>
  <p:tag name="KSO_WM_UNIT_CONTENT_GROUP_TYPE" val="titlestyle"/>
</p:tagLst>
</file>

<file path=ppt/tags/tag216.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h_f"/>
  <p:tag name="KSO_WM_UNIT_INDEX" val="2_1"/>
  <p:tag name="KSO_WM_UNIT_ID" val="_6*h_f*2_1"/>
  <p:tag name="KSO_WM_UNIT_LAYERLEVEL" val="1_1"/>
  <p:tag name="KSO_WM_TAG_VERSION" val="3.0"/>
  <p:tag name="KSO_WM_BEAUTIFY_FLAG" val="#wm#"/>
  <p:tag name="KSO_WM_UNIT_PRESET_TEXT" val="单击此处编辑母版文本样式&#10;第二级&#10;第三级&#10;第四级&#10;第五级"/>
</p:tagLst>
</file>

<file path=ppt/tags/tag217.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h_f"/>
  <p:tag name="KSO_WM_UNIT_INDEX" val="1_1"/>
  <p:tag name="KSO_WM_UNIT_ID" val="_6*h_f*1_1"/>
  <p:tag name="KSO_WM_UNIT_LAYERLEVEL" val="1_1"/>
  <p:tag name="KSO_WM_TAG_VERSION" val="3.0"/>
  <p:tag name="KSO_WM_BEAUTIFY_FLAG" val="#wm#"/>
  <p:tag name="KSO_WM_UNIT_PRESET_TEXT" val="单击此处编辑母版文本样式&#10;第二级&#10;第三级&#10;第四级&#10;第五级"/>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4*i*1"/>
  <p:tag name="KSO_WM_UNIT_LAYERLEVEL" val="1"/>
  <p:tag name="KSO_WM_TAG_VERSION" val="3.0"/>
  <p:tag name="KSO_WM_BEAUTIFY_FLAG" val="#wm#"/>
</p:tagLst>
</file>

<file path=ppt/tags/tag2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2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
  <p:tag name="KSO_WM_UNIT_ID" val="_7*i*1"/>
  <p:tag name="KSO_WM_UNIT_LAYERLEVEL" val="1"/>
  <p:tag name="KSO_WM_TAG_VERSION" val="3.0"/>
</p:tagLst>
</file>

<file path=ppt/tags/tag222.xml><?xml version="1.0" encoding="utf-8"?>
<p:tagLst xmlns:p="http://schemas.openxmlformats.org/presentationml/2006/main">
  <p:tag name="KSO_WM_UNIT_ISCONTENTSTITLE" val="0"/>
  <p:tag name="KSO_WM_UNIT_ISNUMDGMTITLE" val="0"/>
  <p:tag name="KSO_WM_UNIT_PRESET_TEXT" val="正文页-预设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7*a*1"/>
  <p:tag name="KSO_WM_UNIT_LAYERLEVEL" val="1"/>
  <p:tag name="KSO_WM_TAG_VERSION" val="3.0"/>
  <p:tag name="KSO_WM_BEAUTIFY_FLAG" val="#wm#"/>
  <p:tag name="KSO_WM_UNIT_CONTENT_GROUP_TYPE" val="titlestyle"/>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7*i*2"/>
  <p:tag name="KSO_WM_UNIT_LAYERLEVEL" val="1"/>
  <p:tag name="KSO_WM_TAG_VERSION" val="3.0"/>
  <p:tag name="KSO_WM_BEAUTIFY_FLAG" val="#wm#"/>
  <p:tag name="KSO_WM_UNIT_CONTENT_GROUP_TYPE" val="titlestyle"/>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2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
  <p:tag name="KSO_WM_UNIT_ID" val="_8*i*1"/>
  <p:tag name="KSO_WM_UNIT_LAYERLEVEL" val="1"/>
  <p:tag name="KSO_WM_TAG_VERSION" val="3.0"/>
</p:tagLst>
</file>

<file path=ppt/tags/tag2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LINE_FORE_SCHEMECOLOR_INDEX_BRIGHTNESS" val="0"/>
  <p:tag name="KSO_WM_UNIT_LINE_FORE_SCHEMECOLOR_INDEX" val="14"/>
  <p:tag name="KSO_WM_UNIT_LINE_FILL_TYPE" val="2"/>
  <p:tag name="KSO_WM_UNIT_HIGHLIGHT" val="0"/>
  <p:tag name="KSO_WM_UNIT_COMPATIBLE" val="0"/>
  <p:tag name="KSO_WM_UNIT_DIAGRAM_ISNUMVISUAL" val="0"/>
  <p:tag name="KSO_WM_UNIT_DIAGRAM_ISREFERUNIT" val="0"/>
  <p:tag name="KSO_WM_UNIT_TYPE" val="i"/>
  <p:tag name="KSO_WM_UNIT_INDEX" val="2"/>
  <p:tag name="KSO_WM_UNIT_ID" val="_4*i*2"/>
  <p:tag name="KSO_WM_UNIT_LAYERLEVEL" val="1"/>
  <p:tag name="KSO_WM_TAG_VERSION" val="3.0"/>
  <p:tag name="KSO_WM_BEAUTIFY_FLAG" val="#wm#"/>
  <p:tag name="KSO_WM_UNIT_CONTENT_GROUP_TYPE" val="contentchip"/>
</p:tagLst>
</file>

<file path=ppt/tags/tag2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
  <p:tag name="KSO_WM_UNIT_ID" val="_9*i*1"/>
  <p:tag name="KSO_WM_UNIT_LAYERLEVEL" val="1"/>
  <p:tag name="KSO_WM_TAG_VERSION" val="3.0"/>
</p:tagLst>
</file>

<file path=ppt/tags/tag232.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9*f*1"/>
  <p:tag name="KSO_WM_UNIT_LAYERLEVEL" val="1"/>
  <p:tag name="KSO_WM_TAG_VERSION" val="3.0"/>
  <p:tag name="KSO_WM_BEAUTIFY_FLAG" val="#wm#"/>
  <p:tag name="KSO_WM_UNIT_PRESET_TEXT" val="单击此处编辑母版文本样式&#10;第二级&#10;第三级&#10;第四级&#10;第五级"/>
</p:tagLst>
</file>

<file path=ppt/tags/tag2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3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
  <p:tag name="KSO_WM_UNIT_ID" val="_10*i*1"/>
  <p:tag name="KSO_WM_UNIT_LAYERLEVEL" val="1"/>
  <p:tag name="KSO_WM_TAG_VERSION" val="3.0"/>
</p:tagLst>
</file>

<file path=ppt/tags/tag237.xml><?xml version="1.0" encoding="utf-8"?>
<p:tagLst xmlns:p="http://schemas.openxmlformats.org/presentationml/2006/main">
  <p:tag name="KSO_WM_UNIT_ISCONTENTSTITLE" val="0"/>
  <p:tag name="KSO_WM_UNIT_ISNUMDGMTITLE" val="0"/>
  <p:tag name="KSO_WM_UNIT_PRESET_TEXT" val="单击此处添加副标题"/>
  <p:tag name="KSO_WM_UNIT_NOCLEAR" val="0"/>
  <p:tag name="KSO_WM_UNIT_VALUE" val="17"/>
  <p:tag name="KSO_WM_UNIT_HIGHLIGHT" val="0"/>
  <p:tag name="KSO_WM_UNIT_COMPATIBLE" val="0"/>
  <p:tag name="KSO_WM_UNIT_DIAGRAM_ISNUMVISUAL" val="0"/>
  <p:tag name="KSO_WM_UNIT_DIAGRAM_ISREFERUNIT" val="0"/>
  <p:tag name="KSO_WM_UNIT_TYPE" val="b"/>
  <p:tag name="KSO_WM_UNIT_INDEX" val="1"/>
  <p:tag name="KSO_WM_UNIT_ID" val="_10*b*1"/>
  <p:tag name="KSO_WM_UNIT_LAYERLEVEL" val="1"/>
  <p:tag name="KSO_WM_TAG_VERSION" val="3.0"/>
  <p:tag name="KSO_WM_BEAUTIFY_FLAG" val="#wm#"/>
  <p:tag name="KSO_WM_UNIT_TEXT_FILL_FORE_SCHEMECOLOR_INDEX_BRIGHTNESS" val="0.25"/>
  <p:tag name="KSO_WM_UNIT_TEXT_FILL_FORE_SCHEMECOLOR_INDEX" val="13"/>
  <p:tag name="KSO_WM_UNIT_TEXT_FILL_TYPE" val="1"/>
  <p:tag name="KSO_WM_UNIT_CONTENT_GROUP_TYPE" val="titlestyle"/>
</p:tagLst>
</file>

<file path=ppt/tags/tag238.xml><?xml version="1.0" encoding="utf-8"?>
<p:tagLst xmlns:p="http://schemas.openxmlformats.org/presentationml/2006/main">
  <p:tag name="KSO_WM_UNIT_ISCONTENTSTITLE" val="0"/>
  <p:tag name="KSO_WM_UNIT_ISNUMDGMTITLE" val="0"/>
  <p:tag name="KSO_WM_UNIT_PRESET_TEXT" val="正文页-预设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10*a*1"/>
  <p:tag name="KSO_WM_UNIT_LAYERLEVEL" val="1"/>
  <p:tag name="KSO_WM_TAG_VERSION" val="3.0"/>
  <p:tag name="KSO_WM_BEAUTIFY_FLAG" val="#wm#"/>
  <p:tag name="KSO_WM_UNIT_CONTENT_GROUP_TYPE" val="titlestyle"/>
</p:tagLst>
</file>

<file path=ppt/tags/tag2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0*i*2"/>
  <p:tag name="KSO_WM_UNIT_LAYERLEVEL" val="1"/>
  <p:tag name="KSO_WM_TAG_VERSION" val="3.0"/>
  <p:tag name="KSO_WM_BEAUTIFY_FLAG" val="#wm#"/>
  <p:tag name="KSO_WM_UNIT_CONTENT_GROUP_TYPE" val="titlestyle"/>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4*i*3"/>
  <p:tag name="KSO_WM_UNIT_LAYERLEVEL" val="1"/>
  <p:tag name="KSO_WM_TAG_VERSION" val="3.0"/>
  <p:tag name="KSO_WM_BEAUTIFY_FLAG" val="#wm#"/>
</p:tagLst>
</file>

<file path=ppt/tags/tag2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4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
  <p:tag name="KSO_WM_UNIT_LAYERLEVEL" val="1"/>
  <p:tag name="KSO_WM_TAG_VERSION" val="3.0"/>
  <p:tag name="KSO_WM_UNIT_TYPE" val="i"/>
  <p:tag name="KSO_WM_UNIT_INDEX" val="1"/>
</p:tagLst>
</file>

<file path=ppt/tags/tag244.xml><?xml version="1.0" encoding="utf-8"?>
<p:tagLst xmlns:p="http://schemas.openxmlformats.org/presentationml/2006/main">
  <p:tag name="KSO_WM_UNIT_LINE_FORE_SCHEMECOLOR_INDEX_BRIGHTNESS" val="0"/>
  <p:tag name="KSO_WM_UNIT_LINE_FORE_SCHEMECOLOR_INDEX" val="14"/>
  <p:tag name="KSO_WM_UNIT_LINE_FILL_TYPE" val="2"/>
  <p:tag name="KSO_WM_UNIT_HIGHLIGHT" val="0"/>
  <p:tag name="KSO_WM_UNIT_COMPATIBLE" val="0"/>
  <p:tag name="KSO_WM_UNIT_DIAGRAM_ISNUMVISUAL" val="0"/>
  <p:tag name="KSO_WM_UNIT_DIAGRAM_ISREFERUNIT" val="0"/>
  <p:tag name="KSO_WM_UNIT_ID" val="_11*i*2"/>
  <p:tag name="KSO_WM_UNIT_LAYERLEVEL" val="1"/>
  <p:tag name="KSO_WM_TAG_VERSION" val="3.0"/>
  <p:tag name="KSO_WM_BEAUTIFY_FLAG" val="#wm#"/>
  <p:tag name="KSO_WM_UNIT_TYPE" val="i"/>
  <p:tag name="KSO_WM_UNIT_INDEX" val="2"/>
  <p:tag name="KSO_WM_UNIT_CONTENT_GROUP_TYPE" val="contentchip"/>
</p:tagLst>
</file>

<file path=ppt/tags/tag245.xml><?xml version="1.0" encoding="utf-8"?>
<p:tagLst xmlns:p="http://schemas.openxmlformats.org/presentationml/2006/main">
  <p:tag name="KSO_WM_UNIT_LINE_FORE_SCHEMECOLOR_INDEX_BRIGHTNESS" val="0"/>
  <p:tag name="KSO_WM_UNIT_LINE_FORE_SCHEMECOLOR_INDEX" val="14"/>
  <p:tag name="KSO_WM_UNIT_LINE_FILL_TYPE" val="2"/>
  <p:tag name="KSO_WM_BEAUTIFY_FLAG" val="#wm#"/>
  <p:tag name="KSO_WM_UNIT_HIGHLIGHT" val="0"/>
  <p:tag name="KSO_WM_UNIT_COMPATIBLE" val="0"/>
  <p:tag name="KSO_WM_UNIT_DIAGRAM_ISNUMVISUAL" val="0"/>
  <p:tag name="KSO_WM_UNIT_DIAGRAM_ISREFERUNIT" val="0"/>
  <p:tag name="KSO_WM_UNIT_ID" val="_11*i*3"/>
  <p:tag name="KSO_WM_UNIT_LAYERLEVEL" val="1"/>
  <p:tag name="KSO_WM_TAG_VERSION" val="3.0"/>
  <p:tag name="KSO_WM_UNIT_TYPE" val="i"/>
  <p:tag name="KSO_WM_UNIT_INDEX" val="3"/>
  <p:tag name="KSO_WM_UNIT_CONTENT_GROUP_TYPE" val="contentchip"/>
</p:tagLst>
</file>

<file path=ppt/tags/tag246.xml><?xml version="1.0" encoding="utf-8"?>
<p:tagLst xmlns:p="http://schemas.openxmlformats.org/presentationml/2006/main">
  <p:tag name="KSO_WM_UNIT_ISCONTENTSTITLE" val="0"/>
  <p:tag name="KSO_WM_UNIT_ISNUMDGMTITLE" val="0"/>
  <p:tag name="KSO_WM_UNIT_PRESET_TEXT" val="感谢您的观看与聆听"/>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11*a*1"/>
  <p:tag name="KSO_WM_UNIT_LAYERLEVEL" val="1"/>
  <p:tag name="KSO_WM_TAG_VERSION" val="3.0"/>
  <p:tag name="KSO_WM_BEAUTIFY_FLAG" val="#wm#"/>
  <p:tag name="KSO_WM_UNIT_CONTENT_GROUP_TYPE" val="contentchip"/>
</p:tagLst>
</file>

<file path=ppt/tags/tag247.xml><?xml version="1.0" encoding="utf-8"?>
<p:tagLst xmlns:p="http://schemas.openxmlformats.org/presentationml/2006/main">
  <p:tag name="KSO_WM_UNIT_SUBTYPE" val="b"/>
  <p:tag name="KSO_WM_UNIT_PRESET_TEXT" val="汇报人：稻小壳"/>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11*f*1"/>
  <p:tag name="KSO_WM_UNIT_LAYERLEVEL" val="1"/>
  <p:tag name="KSO_WM_TAG_VERSION" val="3.0"/>
  <p:tag name="KSO_WM_BEAUTIFY_FLAG" val="#wm#"/>
  <p:tag name="KSO_WM_UNIT_TEXT_FILL_FORE_SCHEMECOLOR_INDEX_BRIGHTNESS" val="-0.25"/>
  <p:tag name="KSO_WM_UNIT_TEXT_FILL_FORE_SCHEMECOLOR_INDEX" val="14"/>
  <p:tag name="KSO_WM_UNIT_TEXT_FILL_TYPE" val="1"/>
  <p:tag name="KSO_WM_UNIT_CONTENT_GROUP_TYPE" val="contentchip"/>
</p:tagLst>
</file>

<file path=ppt/tags/tag2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5.xml><?xml version="1.0" encoding="utf-8"?>
<p:tagLst xmlns:p="http://schemas.openxmlformats.org/presentationml/2006/main">
  <p:tag name="KSO_WM_BEAUTIFY_FLAG" val="#wm#"/>
  <p:tag name="KSO_WM_UNIT_LINE_FORE_SCHEMECOLOR_INDEX_BRIGHTNESS" val="0"/>
  <p:tag name="KSO_WM_UNIT_LINE_FORE_SCHEMECOLOR_INDEX" val="5"/>
  <p:tag name="KSO_WM_UNIT_LINE_FILL_TYPE" val="2"/>
  <p:tag name="KSO_WM_UNIT_HIGHLIGHT" val="0"/>
  <p:tag name="KSO_WM_UNIT_COMPATIBLE" val="0"/>
  <p:tag name="KSO_WM_UNIT_DIAGRAM_ISNUMVISUAL" val="0"/>
  <p:tag name="KSO_WM_UNIT_DIAGRAM_ISREFERUNIT" val="0"/>
  <p:tag name="KSO_WM_UNIT_CONTENT_GROUP_TYPE" val="contentchip"/>
  <p:tag name="KSO_WM_UNIT_TYPE" val="i"/>
  <p:tag name="KSO_WM_UNIT_INDEX" val="4"/>
  <p:tag name="KSO_WM_UNIT_ID" val="_4*i*4"/>
  <p:tag name="KSO_WM_UNIT_LAYERLEVEL" val="1"/>
  <p:tag name="KSO_WM_TAG_VERSION" val="3.0"/>
</p:tagLst>
</file>

<file path=ppt/tags/tag2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5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
  <p:tag name="KSO_WM_UNIT_ID" val="_0*i*1"/>
  <p:tag name="KSO_WM_UNIT_LAYERLEVEL" val="1"/>
  <p:tag name="KSO_WM_TAG_VERSION" val="3.0"/>
</p:tagLst>
</file>

<file path=ppt/tags/tag2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0*i*2"/>
  <p:tag name="KSO_WM_UNIT_LAYERLEVEL" val="1"/>
  <p:tag name="KSO_WM_TAG_VERSION" val="3.0"/>
  <p:tag name="KSO_WM_BEAUTIFY_FLAG" val="#wm#"/>
  <p:tag name="KSO_WM_UNIT_CONTENT_GROUP_TYPE" val="titlestyle"/>
</p:tagLst>
</file>

<file path=ppt/tags/tag2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30230"/>
</p:tagLst>
</file>

<file path=ppt/tags/tag2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30230"/>
</p:tagLst>
</file>

<file path=ppt/tags/tag258.xml><?xml version="1.0" encoding="utf-8"?>
<p:tagLst xmlns:p="http://schemas.openxmlformats.org/presentationml/2006/main">
  <p:tag name="KSO_WM_TEMPLATE_SUBCATEGORY" val="29"/>
  <p:tag name="KSO_WM_TEMPLATE_MASTER_TYPE" val="0"/>
  <p:tag name="KSO_WM_TEMPLATE_COLOR_TYPE" val="0"/>
  <p:tag name="KSO_WM_TAG_VERSION" val="1.0"/>
  <p:tag name="KSO_WM_BEAUTIFY_FLAG" val="#wm#"/>
  <p:tag name="KSO_WM_TEMPLATE_CATEGORY" val="custom"/>
  <p:tag name="KSO_WM_TEMPLATE_INDEX" val="20230230"/>
  <p:tag name="KSO_WM_TEMPLATE_THUMBS_INDEX" val="1、11"/>
</p:tagLst>
</file>

<file path=ppt/tags/tag259.xml><?xml version="1.0" encoding="utf-8"?>
<p:tagLst xmlns:p="http://schemas.openxmlformats.org/presentationml/2006/main">
  <p:tag name="KSO_WM_UNIT_PLACING_PICTURE_USER_VIEWPORT" val="{&quot;height&quot;:10800,&quot;width&quot;:19200}"/>
  <p:tag name="KSO_WM_UNIT_HIGHLIGHT" val="0"/>
  <p:tag name="KSO_WM_UNIT_COMPATIBLE" val="0"/>
  <p:tag name="KSO_WM_UNIT_DIAGRAM_ISNUMVISUAL" val="0"/>
  <p:tag name="KSO_WM_UNIT_DIAGRAM_ISREFERUNIT" val="0"/>
  <p:tag name="KSO_WM_UNIT_TYPE" val="i"/>
  <p:tag name="KSO_WM_UNIT_INDEX" val="1"/>
  <p:tag name="KSO_WM_UNIT_ID" val="_1*i*1"/>
  <p:tag name="KSO_WM_UNIT_LAYERLEVEL" val="1"/>
  <p:tag name="KSO_WM_TAG_VERSION" val="3.0"/>
  <p:tag name="KSO_WM_BEAUTIFY_FLAG" val="#wm#"/>
</p:tagLst>
</file>

<file path=ppt/tags/tag26.xml><?xml version="1.0" encoding="utf-8"?>
<p:tagLst xmlns:p="http://schemas.openxmlformats.org/presentationml/2006/main">
  <p:tag name="KSO_WM_UNIT_PRESET_TEXT" val="Part One"/>
  <p:tag name="KSO_WM_UNIT_NOCLEAR" val="0"/>
  <p:tag name="KSO_WM_UNIT_VALUE" val="6"/>
  <p:tag name="KSO_WM_UNIT_HIGHLIGHT" val="0"/>
  <p:tag name="KSO_WM_UNIT_COMPATIBLE" val="1"/>
  <p:tag name="KSO_WM_UNIT_DIAGRAM_ISNUMVISUAL" val="0"/>
  <p:tag name="KSO_WM_UNIT_DIAGRAM_ISREFERUNIT" val="0"/>
  <p:tag name="KSO_WM_UNIT_TYPE" val="e"/>
  <p:tag name="KSO_WM_UNIT_INDEX" val="1"/>
  <p:tag name="KSO_WM_UNIT_ID" val="_4*e*1"/>
  <p:tag name="KSO_WM_UNIT_LAYERLEVEL" val="1"/>
  <p:tag name="KSO_WM_TAG_VERSION" val="3.0"/>
  <p:tag name="KSO_WM_BEAUTIFY_FLAG" val="#wm#"/>
  <p:tag name="KSO_WM_UNIT_TEXT_FILL_FORE_SCHEMECOLOR_INDEX_BRIGHTNESS" val="-0.25"/>
  <p:tag name="KSO_WM_UNIT_TEXT_FILL_FORE_SCHEMECOLOR_INDEX" val="14"/>
  <p:tag name="KSO_WM_UNIT_TEXT_FILL_TYPE" val="1"/>
  <p:tag name="KSO_WM_UNIT_CONTENT_GROUP_TYPE" val="contentchip"/>
</p:tagLst>
</file>

<file path=ppt/tags/tag260.xml><?xml version="1.0" encoding="utf-8"?>
<p:tagLst xmlns:p="http://schemas.openxmlformats.org/presentationml/2006/main">
  <p:tag name="KSO_WM_UNIT_LINE_FORE_SCHEMECOLOR_INDEX_BRIGHTNESS" val="0"/>
  <p:tag name="KSO_WM_UNIT_LINE_FORE_SCHEMECOLOR_INDEX" val="14"/>
  <p:tag name="KSO_WM_UNIT_LINE_FILL_TYPE" val="2"/>
  <p:tag name="KSO_WM_UNIT_HIGHLIGHT" val="0"/>
  <p:tag name="KSO_WM_UNIT_COMPATIBLE" val="0"/>
  <p:tag name="KSO_WM_UNIT_DIAGRAM_ISNUMVISUAL" val="0"/>
  <p:tag name="KSO_WM_UNIT_DIAGRAM_ISREFERUNIT" val="0"/>
  <p:tag name="KSO_WM_UNIT_TYPE" val="i"/>
  <p:tag name="KSO_WM_UNIT_INDEX" val="2"/>
  <p:tag name="KSO_WM_UNIT_ID" val="_1*i*2"/>
  <p:tag name="KSO_WM_UNIT_LAYERLEVEL" val="1"/>
  <p:tag name="KSO_WM_TAG_VERSION" val="3.0"/>
  <p:tag name="KSO_WM_BEAUTIFY_FLAG" val="#wm#"/>
</p:tagLst>
</file>

<file path=ppt/tags/tag261.xml><?xml version="1.0" encoding="utf-8"?>
<p:tagLst xmlns:p="http://schemas.openxmlformats.org/presentationml/2006/main">
  <p:tag name="KSO_WM_UNIT_SUBTYPE" val="b"/>
  <p:tag name="KSO_WM_UNIT_PRESET_TEXT" val="汇报人：稻小壳"/>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1*f*1"/>
  <p:tag name="KSO_WM_UNIT_LAYERLEVEL" val="1"/>
  <p:tag name="KSO_WM_TAG_VERSION" val="3.0"/>
  <p:tag name="KSO_WM_BEAUTIFY_FLAG" val="#wm#"/>
  <p:tag name="KSO_WM_UNIT_TEXT_FILL_FORE_SCHEMECOLOR_INDEX_BRIGHTNESS" val="-0.25"/>
  <p:tag name="KSO_WM_UNIT_TEXT_FILL_FORE_SCHEMECOLOR_INDEX" val="14"/>
  <p:tag name="KSO_WM_UNIT_TEXT_FILL_TYPE" val="1"/>
  <p:tag name="KSO_WM_UNIT_CONTENT_GROUP_TYPE" val="contentchip"/>
</p:tagLst>
</file>

<file path=ppt/tags/tag262.xml><?xml version="1.0" encoding="utf-8"?>
<p:tagLst xmlns:p="http://schemas.openxmlformats.org/presentationml/2006/main">
  <p:tag name="KSO_WM_UNIT_ISCONTENTSTITLE" val="0"/>
  <p:tag name="KSO_WM_UNIT_ISNUMDGMTITLE" val="0"/>
  <p:tag name="KSO_WM_UNIT_PRESET_TEXT" val="单击添加文档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1*a*1"/>
  <p:tag name="KSO_WM_UNIT_LAYERLEVEL" val="1"/>
  <p:tag name="KSO_WM_TAG_VERSION" val="3.0"/>
  <p:tag name="KSO_WM_BEAUTIFY_FLAG" val="#wm#"/>
  <p:tag name="KSO_WM_UNIT_CONTENT_GROUP_TYPE" val="contentchip"/>
</p:tagLst>
</file>

<file path=ppt/tags/tag263.xml><?xml version="1.0" encoding="utf-8"?>
<p:tagLst xmlns:p="http://schemas.openxmlformats.org/presentationml/2006/main">
  <p:tag name="KSO_WM_UNIT_PRESET_TEXT" val="Simple &amp; Creative"/>
  <p:tag name="KSO_WM_UNIT_NOCLEAR" val="0"/>
  <p:tag name="KSO_WM_UNIT_VALUE" val="48"/>
  <p:tag name="KSO_WM_UNIT_HIGHLIGHT" val="0"/>
  <p:tag name="KSO_WM_UNIT_COMPATIBLE" val="0"/>
  <p:tag name="KSO_WM_UNIT_DIAGRAM_ISNUMVISUAL" val="0"/>
  <p:tag name="KSO_WM_UNIT_DIAGRAM_ISREFERUNIT" val="0"/>
  <p:tag name="KSO_WM_UNIT_TYPE" val="b"/>
  <p:tag name="KSO_WM_UNIT_INDEX" val="1"/>
  <p:tag name="KSO_WM_UNIT_ID" val="_1*b*1"/>
  <p:tag name="KSO_WM_UNIT_LAYERLEVEL" val="1"/>
  <p:tag name="KSO_WM_TAG_VERSION" val="3.0"/>
  <p:tag name="KSO_WM_BEAUTIFY_FLAG" val="#wm#"/>
  <p:tag name="KSO_WM_UNIT_ISCONTENTSTITLE" val="0"/>
  <p:tag name="KSO_WM_UNIT_ISNUMDGMTITLE" val="0"/>
  <p:tag name="KSO_WM_UNIT_TEXT_FILL_FORE_SCHEMECOLOR_INDEX_BRIGHTNESS" val="-0.25"/>
  <p:tag name="KSO_WM_UNIT_TEXT_FILL_FORE_SCHEMECOLOR_INDEX" val="14"/>
  <p:tag name="KSO_WM_UNIT_TEXT_FILL_TYPE" val="1"/>
  <p:tag name="KSO_WM_UNIT_CONTENT_GROUP_TYPE" val="contentchip"/>
</p:tagLst>
</file>

<file path=ppt/tags/tag2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6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
  <p:tag name="KSO_WM_UNIT_ID" val="_2*i*1"/>
  <p:tag name="KSO_WM_UNIT_LAYERLEVEL" val="1"/>
  <p:tag name="KSO_WM_TAG_VERSION" val="3.0"/>
  <p:tag name="PA" val="v5.2.11"/>
</p:tagLst>
</file>

<file path=ppt/tags/tag268.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2*f*1"/>
  <p:tag name="KSO_WM_UNIT_LAYERLEVEL" val="1"/>
  <p:tag name="KSO_WM_TAG_VERSION" val="3.0"/>
  <p:tag name="KSO_WM_BEAUTIFY_FLAG" val="#wm#"/>
  <p:tag name="KSO_WM_UNIT_TEXT_FILL_FORE_SCHEMECOLOR_INDEX_BRIGHTNESS" val="0.25"/>
  <p:tag name="KSO_WM_UNIT_TEXT_FILL_FORE_SCHEMECOLOR_INDEX" val="13"/>
  <p:tag name="KSO_WM_UNIT_TEXT_FILL_TYPE" val="1"/>
  <p:tag name="KSO_WM_UNIT_PRESET_TEXT" val="单击此处编辑母版文本样式&#10;第二级&#10;第三级&#10;第四级&#10;第五级"/>
  <p:tag name="PA" val="v5.2.11"/>
</p:tagLst>
</file>

<file path=ppt/tags/tag269.xml><?xml version="1.0" encoding="utf-8"?>
<p:tagLst xmlns:p="http://schemas.openxmlformats.org/presentationml/2006/main">
  <p:tag name="KSO_WM_UNIT_ISCONTENTSTITLE" val="0"/>
  <p:tag name="KSO_WM_UNIT_ISNUMDGMTITLE" val="0"/>
  <p:tag name="KSO_WM_UNIT_PRESET_TEXT" val="单击此处添加文档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2*a*1"/>
  <p:tag name="KSO_WM_UNIT_LAYERLEVEL" val="1"/>
  <p:tag name="KSO_WM_TAG_VERSION" val="3.0"/>
  <p:tag name="KSO_WM_BEAUTIFY_FLAG" val="#wm#"/>
  <p:tag name="KSO_WM_UNIT_CONTENT_GROUP_TYPE" val="titlestyle"/>
  <p:tag name="PA" val="v5.2.11"/>
</p:tagLst>
</file>

<file path=ppt/tags/tag27.xml><?xml version="1.0" encoding="utf-8"?>
<p:tagLst xmlns:p="http://schemas.openxmlformats.org/presentationml/2006/main">
  <p:tag name="KSO_WM_UNIT_ISCONTENTSTITLE" val="0"/>
  <p:tag name="KSO_WM_UNIT_ISNUMDGMTITLE" val="0"/>
  <p:tag name="KSO_WM_UNIT_PRESET_TEXT" val="添加章节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4*a*1"/>
  <p:tag name="KSO_WM_UNIT_LAYERLEVEL" val="1"/>
  <p:tag name="KSO_WM_TAG_VERSION" val="3.0"/>
  <p:tag name="KSO_WM_BEAUTIFY_FLAG" val="#wm#"/>
  <p:tag name="KSO_WM_UNIT_CONTENT_GROUP_TYPE" val="contentchip"/>
</p:tagLst>
</file>

<file path=ppt/tags/tag2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2*i*2"/>
  <p:tag name="KSO_WM_UNIT_LAYERLEVEL" val="1"/>
  <p:tag name="KSO_WM_TAG_VERSION" val="3.0"/>
  <p:tag name="KSO_WM_BEAUTIFY_FLAG" val="#wm#"/>
  <p:tag name="KSO_WM_UNIT_CONTENT_GROUP_TYPE" val="titlestyle"/>
  <p:tag name="PA" val="v5.2.11"/>
</p:tagLst>
</file>

<file path=ppt/tags/tag2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3*i*1"/>
  <p:tag name="KSO_WM_UNIT_LAYERLEVEL" val="1"/>
  <p:tag name="KSO_WM_TAG_VERSION" val="3.0"/>
  <p:tag name="KSO_WM_BEAUTIFY_FLAG" val="#wm#"/>
</p:tagLst>
</file>

<file path=ppt/tags/tag275.xml><?xml version="1.0" encoding="utf-8"?>
<p:tagLst xmlns:p="http://schemas.openxmlformats.org/presentationml/2006/main">
  <p:tag name="KSO_WM_UNIT_ISCONTENTSTITLE" val="0"/>
  <p:tag name="KSO_WM_UNIT_ISNUMDGMTITLE" val="0"/>
  <p:tag name="KSO_WM_UNIT_PRESET_TEXT" val="Contents"/>
  <p:tag name="KSO_WM_UNIT_NOCLEAR" val="0"/>
  <p:tag name="KSO_WM_UNIT_VALUE" val="17"/>
  <p:tag name="KSO_WM_UNIT_HIGHLIGHT" val="0"/>
  <p:tag name="KSO_WM_UNIT_COMPATIBLE" val="0"/>
  <p:tag name="KSO_WM_UNIT_DIAGRAM_ISNUMVISUAL" val="0"/>
  <p:tag name="KSO_WM_UNIT_DIAGRAM_ISREFERUNIT" val="0"/>
  <p:tag name="KSO_WM_UNIT_TYPE" val="b"/>
  <p:tag name="KSO_WM_UNIT_INDEX" val="1"/>
  <p:tag name="KSO_WM_UNIT_ID" val="_3*b*1"/>
  <p:tag name="KSO_WM_UNIT_LAYERLEVEL" val="1"/>
  <p:tag name="KSO_WM_TAG_VERSION" val="3.0"/>
  <p:tag name="KSO_WM_BEAUTIFY_FLAG" val="#wm#"/>
  <p:tag name="KSO_WM_UNIT_TEXT_FILL_FORE_SCHEMECOLOR_INDEX_BRIGHTNESS" val="0.25"/>
  <p:tag name="KSO_WM_UNIT_TEXT_FILL_FORE_SCHEMECOLOR_INDEX" val="13"/>
  <p:tag name="KSO_WM_UNIT_TEXT_FILL_TYPE" val="1"/>
</p:tagLst>
</file>

<file path=ppt/tags/tag276.xml><?xml version="1.0" encoding="utf-8"?>
<p:tagLst xmlns:p="http://schemas.openxmlformats.org/presentationml/2006/main">
  <p:tag name="KSO_WM_UNIT_ISCONTENTSTITLE" val="1"/>
  <p:tag name="KSO_WM_UNIT_ISNUMDGMTITLE" val="0"/>
  <p:tag name="KSO_WM_UNIT_PRESET_TEXT" val="目录"/>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3*a*1"/>
  <p:tag name="KSO_WM_UNIT_LAYERLEVEL" val="1"/>
  <p:tag name="KSO_WM_TAG_VERSION" val="3.0"/>
  <p:tag name="KSO_WM_BEAUTIFY_FLAG" val="#wm#"/>
</p:tagLst>
</file>

<file path=ppt/tags/tag2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4*i*1"/>
  <p:tag name="KSO_WM_UNIT_LAYERLEVEL" val="1"/>
  <p:tag name="KSO_WM_TAG_VERSION" val="3.0"/>
  <p:tag name="KSO_WM_BEAUTIFY_FLAG" val="#wm#"/>
</p:tagLst>
</file>

<file path=ppt/tags/tag281.xml><?xml version="1.0" encoding="utf-8"?>
<p:tagLst xmlns:p="http://schemas.openxmlformats.org/presentationml/2006/main">
  <p:tag name="KSO_WM_UNIT_LINE_FORE_SCHEMECOLOR_INDEX_BRIGHTNESS" val="0"/>
  <p:tag name="KSO_WM_UNIT_LINE_FORE_SCHEMECOLOR_INDEX" val="14"/>
  <p:tag name="KSO_WM_UNIT_LINE_FILL_TYPE" val="2"/>
  <p:tag name="KSO_WM_UNIT_HIGHLIGHT" val="0"/>
  <p:tag name="KSO_WM_UNIT_COMPATIBLE" val="0"/>
  <p:tag name="KSO_WM_UNIT_DIAGRAM_ISNUMVISUAL" val="0"/>
  <p:tag name="KSO_WM_UNIT_DIAGRAM_ISREFERUNIT" val="0"/>
  <p:tag name="KSO_WM_UNIT_TYPE" val="i"/>
  <p:tag name="KSO_WM_UNIT_INDEX" val="2"/>
  <p:tag name="KSO_WM_UNIT_ID" val="_4*i*2"/>
  <p:tag name="KSO_WM_UNIT_LAYERLEVEL" val="1"/>
  <p:tag name="KSO_WM_TAG_VERSION" val="3.0"/>
  <p:tag name="KSO_WM_BEAUTIFY_FLAG" val="#wm#"/>
  <p:tag name="KSO_WM_UNIT_CONTENT_GROUP_TYPE" val="contentchip"/>
</p:tagLst>
</file>

<file path=ppt/tags/tag2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4*i*3"/>
  <p:tag name="KSO_WM_UNIT_LAYERLEVEL" val="1"/>
  <p:tag name="KSO_WM_TAG_VERSION" val="3.0"/>
  <p:tag name="KSO_WM_BEAUTIFY_FLAG" val="#wm#"/>
</p:tagLst>
</file>

<file path=ppt/tags/tag283.xml><?xml version="1.0" encoding="utf-8"?>
<p:tagLst xmlns:p="http://schemas.openxmlformats.org/presentationml/2006/main">
  <p:tag name="KSO_WM_BEAUTIFY_FLAG" val="#wm#"/>
  <p:tag name="KSO_WM_UNIT_LINE_FORE_SCHEMECOLOR_INDEX_BRIGHTNESS" val="0"/>
  <p:tag name="KSO_WM_UNIT_LINE_FORE_SCHEMECOLOR_INDEX" val="5"/>
  <p:tag name="KSO_WM_UNIT_LINE_FILL_TYPE" val="2"/>
  <p:tag name="KSO_WM_UNIT_HIGHLIGHT" val="0"/>
  <p:tag name="KSO_WM_UNIT_COMPATIBLE" val="0"/>
  <p:tag name="KSO_WM_UNIT_DIAGRAM_ISNUMVISUAL" val="0"/>
  <p:tag name="KSO_WM_UNIT_DIAGRAM_ISREFERUNIT" val="0"/>
  <p:tag name="KSO_WM_UNIT_CONTENT_GROUP_TYPE" val="contentchip"/>
  <p:tag name="KSO_WM_UNIT_TYPE" val="i"/>
  <p:tag name="KSO_WM_UNIT_INDEX" val="4"/>
  <p:tag name="KSO_WM_UNIT_ID" val="_4*i*4"/>
  <p:tag name="KSO_WM_UNIT_LAYERLEVEL" val="1"/>
  <p:tag name="KSO_WM_TAG_VERSION" val="3.0"/>
</p:tagLst>
</file>

<file path=ppt/tags/tag284.xml><?xml version="1.0" encoding="utf-8"?>
<p:tagLst xmlns:p="http://schemas.openxmlformats.org/presentationml/2006/main">
  <p:tag name="KSO_WM_UNIT_PRESET_TEXT" val="Part One"/>
  <p:tag name="KSO_WM_UNIT_NOCLEAR" val="0"/>
  <p:tag name="KSO_WM_UNIT_VALUE" val="6"/>
  <p:tag name="KSO_WM_UNIT_HIGHLIGHT" val="0"/>
  <p:tag name="KSO_WM_UNIT_COMPATIBLE" val="1"/>
  <p:tag name="KSO_WM_UNIT_DIAGRAM_ISNUMVISUAL" val="0"/>
  <p:tag name="KSO_WM_UNIT_DIAGRAM_ISREFERUNIT" val="0"/>
  <p:tag name="KSO_WM_UNIT_TYPE" val="e"/>
  <p:tag name="KSO_WM_UNIT_INDEX" val="1"/>
  <p:tag name="KSO_WM_UNIT_ID" val="_4*e*1"/>
  <p:tag name="KSO_WM_UNIT_LAYERLEVEL" val="1"/>
  <p:tag name="KSO_WM_TAG_VERSION" val="3.0"/>
  <p:tag name="KSO_WM_BEAUTIFY_FLAG" val="#wm#"/>
  <p:tag name="KSO_WM_UNIT_TEXT_FILL_FORE_SCHEMECOLOR_INDEX_BRIGHTNESS" val="-0.25"/>
  <p:tag name="KSO_WM_UNIT_TEXT_FILL_FORE_SCHEMECOLOR_INDEX" val="14"/>
  <p:tag name="KSO_WM_UNIT_TEXT_FILL_TYPE" val="1"/>
  <p:tag name="KSO_WM_UNIT_CONTENT_GROUP_TYPE" val="contentchip"/>
</p:tagLst>
</file>

<file path=ppt/tags/tag285.xml><?xml version="1.0" encoding="utf-8"?>
<p:tagLst xmlns:p="http://schemas.openxmlformats.org/presentationml/2006/main">
  <p:tag name="KSO_WM_UNIT_ISCONTENTSTITLE" val="0"/>
  <p:tag name="KSO_WM_UNIT_ISNUMDGMTITLE" val="0"/>
  <p:tag name="KSO_WM_UNIT_PRESET_TEXT" val="添加章节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4*a*1"/>
  <p:tag name="KSO_WM_UNIT_LAYERLEVEL" val="1"/>
  <p:tag name="KSO_WM_TAG_VERSION" val="3.0"/>
  <p:tag name="KSO_WM_BEAUTIFY_FLAG" val="#wm#"/>
  <p:tag name="KSO_WM_UNIT_CONTENT_GROUP_TYPE" val="contentchip"/>
</p:tagLst>
</file>

<file path=ppt/tags/tag2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
  <p:tag name="KSO_WM_UNIT_ID" val="_5*i*1"/>
  <p:tag name="KSO_WM_UNIT_LAYERLEVEL" val="1"/>
  <p:tag name="KSO_WM_TAG_VERSION" val="3.0"/>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0.xml><?xml version="1.0" encoding="utf-8"?>
<p:tagLst xmlns:p="http://schemas.openxmlformats.org/presentationml/2006/main">
  <p:tag name="KSO_WM_UNIT_ISCONTENTSTITLE" val="0"/>
  <p:tag name="KSO_WM_UNIT_ISNUMDGMTITLE" val="0"/>
  <p:tag name="KSO_WM_UNIT_PRESET_TEXT" val="正文页-预设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5*a*1"/>
  <p:tag name="KSO_WM_UNIT_LAYERLEVEL" val="1"/>
  <p:tag name="KSO_WM_TAG_VERSION" val="3.0"/>
  <p:tag name="KSO_WM_BEAUTIFY_FLAG" val="#wm#"/>
  <p:tag name="KSO_WM_UNIT_CONTENT_GROUP_TYPE" val="titlestyle"/>
</p:tagLst>
</file>

<file path=ppt/tags/tag2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5*i*2"/>
  <p:tag name="KSO_WM_UNIT_LAYERLEVEL" val="1"/>
  <p:tag name="KSO_WM_TAG_VERSION" val="3.0"/>
  <p:tag name="KSO_WM_BEAUTIFY_FLAG" val="#wm#"/>
  <p:tag name="KSO_WM_UNIT_CONTENT_GROUP_TYPE" val="titlestyle"/>
</p:tagLst>
</file>

<file path=ppt/tags/tag292.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5*f*1"/>
  <p:tag name="KSO_WM_UNIT_LAYERLEVEL" val="1"/>
  <p:tag name="KSO_WM_TAG_VERSION" val="3.0"/>
  <p:tag name="KSO_WM_BEAUTIFY_FLAG" val="#wm#"/>
  <p:tag name="KSO_WM_UNIT_PRESET_TEXT" val="单击此处编辑母版文本样式&#10;第二级&#10;第三级&#10;第四级&#10;第五级"/>
</p:tagLst>
</file>

<file path=ppt/tags/tag293.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2"/>
  <p:tag name="KSO_WM_UNIT_ID" val="_5*f*2"/>
  <p:tag name="KSO_WM_UNIT_LAYERLEVEL" val="1"/>
  <p:tag name="KSO_WM_TAG_VERSION" val="3.0"/>
  <p:tag name="KSO_WM_BEAUTIFY_FLAG" val="#wm#"/>
  <p:tag name="KSO_WM_UNIT_PRESET_TEXT" val="单击此处编辑母版文本样式&#10;第二级&#10;第三级&#10;第四级&#10;第五级"/>
</p:tagLst>
</file>

<file path=ppt/tags/tag2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
  <p:tag name="KSO_WM_UNIT_ID" val="_6*i*1"/>
  <p:tag name="KSO_WM_UNIT_LAYERLEVEL" val="1"/>
  <p:tag name="KSO_WM_TAG_VERSION" val="3.0"/>
</p:tagLst>
</file>

<file path=ppt/tags/tag298.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VALUE" val="10"/>
  <p:tag name="KSO_WM_UNIT_HIGHLIGHT" val="0"/>
  <p:tag name="KSO_WM_UNIT_COMPATIBLE" val="0"/>
  <p:tag name="KSO_WM_UNIT_DIAGRAM_ISNUMVISUAL" val="0"/>
  <p:tag name="KSO_WM_UNIT_DIAGRAM_ISREFERUNIT" val="0"/>
  <p:tag name="KSO_WM_UNIT_TYPE" val="h_a"/>
  <p:tag name="KSO_WM_UNIT_INDEX" val="2_1"/>
  <p:tag name="KSO_WM_UNIT_ID" val="_6*h_a*2_1"/>
  <p:tag name="KSO_WM_UNIT_LAYERLEVEL" val="1_1"/>
  <p:tag name="KSO_WM_TAG_VERSION" val="3.0"/>
  <p:tag name="KSO_WM_BEAUTIFY_FLAG" val="#wm#"/>
  <p:tag name="KSO_WM_UNIT_TEXT_FILL_FORE_SCHEMECOLOR_INDEX_BRIGHTNESS" val="0.15"/>
  <p:tag name="KSO_WM_UNIT_TEXT_FILL_FORE_SCHEMECOLOR_INDEX" val="13"/>
  <p:tag name="KSO_WM_UNIT_TEXT_FILL_TYPE" val="1"/>
</p:tagLst>
</file>

<file path=ppt/tags/tag299.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VALUE" val="10"/>
  <p:tag name="KSO_WM_UNIT_HIGHLIGHT" val="0"/>
  <p:tag name="KSO_WM_UNIT_COMPATIBLE" val="0"/>
  <p:tag name="KSO_WM_UNIT_DIAGRAM_ISNUMVISUAL" val="0"/>
  <p:tag name="KSO_WM_UNIT_DIAGRAM_ISREFERUNIT" val="0"/>
  <p:tag name="KSO_WM_UNIT_TYPE" val="h_a"/>
  <p:tag name="KSO_WM_UNIT_INDEX" val="1_1"/>
  <p:tag name="KSO_WM_UNIT_ID" val="_6*h_a*1_1"/>
  <p:tag name="KSO_WM_UNIT_LAYERLEVEL" val="1_1"/>
  <p:tag name="KSO_WM_TAG_VERSION" val="3.0"/>
  <p:tag name="KSO_WM_BEAUTIFY_FLAG" val="#wm#"/>
  <p:tag name="KSO_WM_UNIT_TEXT_FILL_FORE_SCHEMECOLOR_INDEX_BRIGHTNESS" val="0.15"/>
  <p:tag name="KSO_WM_UNIT_TEXT_FILL_FORE_SCHEMECOLOR_INDEX" val="13"/>
  <p:tag name="KSO_WM_UNIT_TEXT_FILL_TYPE" val="1"/>
</p:tagLst>
</file>

<file path=ppt/tags/tag3.xml><?xml version="1.0" encoding="utf-8"?>
<p:tagLst xmlns:p="http://schemas.openxmlformats.org/presentationml/2006/main">
  <p:tag name="KSO_WM_UNIT_SUBTYPE" val="b"/>
  <p:tag name="KSO_WM_UNIT_PRESET_TEXT" val="汇报人：稻小壳"/>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1*f*1"/>
  <p:tag name="KSO_WM_UNIT_LAYERLEVEL" val="1"/>
  <p:tag name="KSO_WM_TAG_VERSION" val="3.0"/>
  <p:tag name="KSO_WM_BEAUTIFY_FLAG" val="#wm#"/>
  <p:tag name="KSO_WM_UNIT_TEXT_FILL_FORE_SCHEMECOLOR_INDEX_BRIGHTNESS" val="-0.25"/>
  <p:tag name="KSO_WM_UNIT_TEXT_FILL_FORE_SCHEMECOLOR_INDEX" val="14"/>
  <p:tag name="KSO_WM_UNIT_TEXT_FILL_TYPE" val="1"/>
  <p:tag name="KSO_WM_UNIT_CONTENT_GROUP_TYPE" val="contentchip"/>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00.xml><?xml version="1.0" encoding="utf-8"?>
<p:tagLst xmlns:p="http://schemas.openxmlformats.org/presentationml/2006/main">
  <p:tag name="KSO_WM_UNIT_ISCONTENTSTITLE" val="0"/>
  <p:tag name="KSO_WM_UNIT_ISNUMDGMTITLE" val="0"/>
  <p:tag name="KSO_WM_UNIT_PRESET_TEXT" val="正文页-预设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6*a*1"/>
  <p:tag name="KSO_WM_UNIT_LAYERLEVEL" val="1"/>
  <p:tag name="KSO_WM_TAG_VERSION" val="3.0"/>
  <p:tag name="KSO_WM_BEAUTIFY_FLAG" val="#wm#"/>
  <p:tag name="KSO_WM_UNIT_CONTENT_GROUP_TYPE" val="titlestyle"/>
</p:tagLst>
</file>

<file path=ppt/tags/tag30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2"/>
  <p:tag name="KSO_WM_UNIT_ID" val="_6*i*2"/>
  <p:tag name="KSO_WM_UNIT_LAYERLEVEL" val="1"/>
  <p:tag name="KSO_WM_TAG_VERSION" val="3.0"/>
  <p:tag name="KSO_WM_UNIT_CONTENT_GROUP_TYPE" val="titlestyle"/>
</p:tagLst>
</file>

<file path=ppt/tags/tag302.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h_f"/>
  <p:tag name="KSO_WM_UNIT_INDEX" val="2_1"/>
  <p:tag name="KSO_WM_UNIT_ID" val="_6*h_f*2_1"/>
  <p:tag name="KSO_WM_UNIT_LAYERLEVEL" val="1_1"/>
  <p:tag name="KSO_WM_TAG_VERSION" val="3.0"/>
  <p:tag name="KSO_WM_BEAUTIFY_FLAG" val="#wm#"/>
  <p:tag name="KSO_WM_UNIT_PRESET_TEXT" val="单击此处编辑母版文本样式&#10;第二级&#10;第三级&#10;第四级&#10;第五级"/>
</p:tagLst>
</file>

<file path=ppt/tags/tag303.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h_f"/>
  <p:tag name="KSO_WM_UNIT_INDEX" val="1_1"/>
  <p:tag name="KSO_WM_UNIT_ID" val="_6*h_f*1_1"/>
  <p:tag name="KSO_WM_UNIT_LAYERLEVEL" val="1_1"/>
  <p:tag name="KSO_WM_TAG_VERSION" val="3.0"/>
  <p:tag name="KSO_WM_BEAUTIFY_FLAG" val="#wm#"/>
  <p:tag name="KSO_WM_UNIT_PRESET_TEXT" val="单击此处编辑母版文本样式&#10;第二级&#10;第三级&#10;第四级&#10;第五级"/>
</p:tagLst>
</file>

<file path=ppt/tags/tag3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0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
  <p:tag name="KSO_WM_UNIT_ID" val="_7*i*1"/>
  <p:tag name="KSO_WM_UNIT_LAYERLEVEL" val="1"/>
  <p:tag name="KSO_WM_TAG_VERSION" val="3.0"/>
</p:tagLst>
</file>

<file path=ppt/tags/tag308.xml><?xml version="1.0" encoding="utf-8"?>
<p:tagLst xmlns:p="http://schemas.openxmlformats.org/presentationml/2006/main">
  <p:tag name="KSO_WM_UNIT_ISCONTENTSTITLE" val="0"/>
  <p:tag name="KSO_WM_UNIT_ISNUMDGMTITLE" val="0"/>
  <p:tag name="KSO_WM_UNIT_PRESET_TEXT" val="正文页-预设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7*a*1"/>
  <p:tag name="KSO_WM_UNIT_LAYERLEVEL" val="1"/>
  <p:tag name="KSO_WM_TAG_VERSION" val="3.0"/>
  <p:tag name="KSO_WM_BEAUTIFY_FLAG" val="#wm#"/>
  <p:tag name="KSO_WM_UNIT_CONTENT_GROUP_TYPE" val="titlestyle"/>
</p:tagLst>
</file>

<file path=ppt/tags/tag3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7*i*2"/>
  <p:tag name="KSO_WM_UNIT_LAYERLEVEL" val="1"/>
  <p:tag name="KSO_WM_TAG_VERSION" val="3.0"/>
  <p:tag name="KSO_WM_BEAUTIFY_FLAG" val="#wm#"/>
  <p:tag name="KSO_WM_UNIT_CONTENT_GROUP_TYPE" val="titlestyle"/>
</p:tagLst>
</file>

<file path=ppt/tags/tag3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
  <p:tag name="KSO_WM_UNIT_ID" val="_5*i*1"/>
  <p:tag name="KSO_WM_UNIT_LAYERLEVEL" val="1"/>
  <p:tag name="KSO_WM_TAG_VERSION" val="3.0"/>
</p:tagLst>
</file>

<file path=ppt/tags/tag3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1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
  <p:tag name="KSO_WM_UNIT_ID" val="_8*i*1"/>
  <p:tag name="KSO_WM_UNIT_LAYERLEVEL" val="1"/>
  <p:tag name="KSO_WM_TAG_VERSION" val="3.0"/>
</p:tagLst>
</file>

<file path=ppt/tags/tag3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1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
  <p:tag name="KSO_WM_UNIT_ID" val="_9*i*1"/>
  <p:tag name="KSO_WM_UNIT_LAYERLEVEL" val="1"/>
  <p:tag name="KSO_WM_TAG_VERSION" val="3.0"/>
</p:tagLst>
</file>

<file path=ppt/tags/tag318.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9*f*1"/>
  <p:tag name="KSO_WM_UNIT_LAYERLEVEL" val="1"/>
  <p:tag name="KSO_WM_TAG_VERSION" val="3.0"/>
  <p:tag name="KSO_WM_BEAUTIFY_FLAG" val="#wm#"/>
  <p:tag name="KSO_WM_UNIT_PRESET_TEXT" val="单击此处编辑母版文本样式&#10;第二级&#10;第三级&#10;第四级&#10;第五级"/>
</p:tagLst>
</file>

<file path=ppt/tags/tag3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2.xml><?xml version="1.0" encoding="utf-8"?>
<p:tagLst xmlns:p="http://schemas.openxmlformats.org/presentationml/2006/main">
  <p:tag name="KSO_WM_UNIT_ISCONTENTSTITLE" val="0"/>
  <p:tag name="KSO_WM_UNIT_ISNUMDGMTITLE" val="0"/>
  <p:tag name="KSO_WM_UNIT_PRESET_TEXT" val="正文页-预设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5*a*1"/>
  <p:tag name="KSO_WM_UNIT_LAYERLEVEL" val="1"/>
  <p:tag name="KSO_WM_TAG_VERSION" val="3.0"/>
  <p:tag name="KSO_WM_BEAUTIFY_FLAG" val="#wm#"/>
  <p:tag name="KSO_WM_UNIT_CONTENT_GROUP_TYPE" val="titlestyle"/>
</p:tagLst>
</file>

<file path=ppt/tags/tag3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2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
  <p:tag name="KSO_WM_UNIT_ID" val="_10*i*1"/>
  <p:tag name="KSO_WM_UNIT_LAYERLEVEL" val="1"/>
  <p:tag name="KSO_WM_TAG_VERSION" val="3.0"/>
</p:tagLst>
</file>

<file path=ppt/tags/tag323.xml><?xml version="1.0" encoding="utf-8"?>
<p:tagLst xmlns:p="http://schemas.openxmlformats.org/presentationml/2006/main">
  <p:tag name="KSO_WM_UNIT_ISCONTENTSTITLE" val="0"/>
  <p:tag name="KSO_WM_UNIT_ISNUMDGMTITLE" val="0"/>
  <p:tag name="KSO_WM_UNIT_PRESET_TEXT" val="单击此处添加副标题"/>
  <p:tag name="KSO_WM_UNIT_NOCLEAR" val="0"/>
  <p:tag name="KSO_WM_UNIT_VALUE" val="17"/>
  <p:tag name="KSO_WM_UNIT_HIGHLIGHT" val="0"/>
  <p:tag name="KSO_WM_UNIT_COMPATIBLE" val="0"/>
  <p:tag name="KSO_WM_UNIT_DIAGRAM_ISNUMVISUAL" val="0"/>
  <p:tag name="KSO_WM_UNIT_DIAGRAM_ISREFERUNIT" val="0"/>
  <p:tag name="KSO_WM_UNIT_TYPE" val="b"/>
  <p:tag name="KSO_WM_UNIT_INDEX" val="1"/>
  <p:tag name="KSO_WM_UNIT_ID" val="_10*b*1"/>
  <p:tag name="KSO_WM_UNIT_LAYERLEVEL" val="1"/>
  <p:tag name="KSO_WM_TAG_VERSION" val="3.0"/>
  <p:tag name="KSO_WM_BEAUTIFY_FLAG" val="#wm#"/>
  <p:tag name="KSO_WM_UNIT_TEXT_FILL_FORE_SCHEMECOLOR_INDEX_BRIGHTNESS" val="0.25"/>
  <p:tag name="KSO_WM_UNIT_TEXT_FILL_FORE_SCHEMECOLOR_INDEX" val="13"/>
  <p:tag name="KSO_WM_UNIT_TEXT_FILL_TYPE" val="1"/>
  <p:tag name="KSO_WM_UNIT_CONTENT_GROUP_TYPE" val="titlestyle"/>
</p:tagLst>
</file>

<file path=ppt/tags/tag324.xml><?xml version="1.0" encoding="utf-8"?>
<p:tagLst xmlns:p="http://schemas.openxmlformats.org/presentationml/2006/main">
  <p:tag name="KSO_WM_UNIT_ISCONTENTSTITLE" val="0"/>
  <p:tag name="KSO_WM_UNIT_ISNUMDGMTITLE" val="0"/>
  <p:tag name="KSO_WM_UNIT_PRESET_TEXT" val="正文页-预设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10*a*1"/>
  <p:tag name="KSO_WM_UNIT_LAYERLEVEL" val="1"/>
  <p:tag name="KSO_WM_TAG_VERSION" val="3.0"/>
  <p:tag name="KSO_WM_BEAUTIFY_FLAG" val="#wm#"/>
  <p:tag name="KSO_WM_UNIT_CONTENT_GROUP_TYPE" val="titlestyle"/>
</p:tagLst>
</file>

<file path=ppt/tags/tag3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0*i*2"/>
  <p:tag name="KSO_WM_UNIT_LAYERLEVEL" val="1"/>
  <p:tag name="KSO_WM_TAG_VERSION" val="3.0"/>
  <p:tag name="KSO_WM_BEAUTIFY_FLAG" val="#wm#"/>
  <p:tag name="KSO_WM_UNIT_CONTENT_GROUP_TYPE" val="titlestyle"/>
</p:tagLst>
</file>

<file path=ppt/tags/tag3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
  <p:tag name="KSO_WM_UNIT_LAYERLEVEL" val="1"/>
  <p:tag name="KSO_WM_TAG_VERSION" val="3.0"/>
  <p:tag name="KSO_WM_UNIT_TYPE" val="i"/>
  <p:tag name="KSO_WM_UNIT_INDEX" val="1"/>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5*i*2"/>
  <p:tag name="KSO_WM_UNIT_LAYERLEVEL" val="1"/>
  <p:tag name="KSO_WM_TAG_VERSION" val="3.0"/>
  <p:tag name="KSO_WM_BEAUTIFY_FLAG" val="#wm#"/>
  <p:tag name="KSO_WM_UNIT_CONTENT_GROUP_TYPE" val="titlestyle"/>
</p:tagLst>
</file>

<file path=ppt/tags/tag330.xml><?xml version="1.0" encoding="utf-8"?>
<p:tagLst xmlns:p="http://schemas.openxmlformats.org/presentationml/2006/main">
  <p:tag name="KSO_WM_UNIT_LINE_FORE_SCHEMECOLOR_INDEX_BRIGHTNESS" val="0"/>
  <p:tag name="KSO_WM_UNIT_LINE_FORE_SCHEMECOLOR_INDEX" val="14"/>
  <p:tag name="KSO_WM_UNIT_LINE_FILL_TYPE" val="2"/>
  <p:tag name="KSO_WM_UNIT_HIGHLIGHT" val="0"/>
  <p:tag name="KSO_WM_UNIT_COMPATIBLE" val="0"/>
  <p:tag name="KSO_WM_UNIT_DIAGRAM_ISNUMVISUAL" val="0"/>
  <p:tag name="KSO_WM_UNIT_DIAGRAM_ISREFERUNIT" val="0"/>
  <p:tag name="KSO_WM_UNIT_ID" val="_11*i*2"/>
  <p:tag name="KSO_WM_UNIT_LAYERLEVEL" val="1"/>
  <p:tag name="KSO_WM_TAG_VERSION" val="3.0"/>
  <p:tag name="KSO_WM_BEAUTIFY_FLAG" val="#wm#"/>
  <p:tag name="KSO_WM_UNIT_TYPE" val="i"/>
  <p:tag name="KSO_WM_UNIT_INDEX" val="2"/>
  <p:tag name="KSO_WM_UNIT_CONTENT_GROUP_TYPE" val="contentchip"/>
</p:tagLst>
</file>

<file path=ppt/tags/tag331.xml><?xml version="1.0" encoding="utf-8"?>
<p:tagLst xmlns:p="http://schemas.openxmlformats.org/presentationml/2006/main">
  <p:tag name="KSO_WM_UNIT_LINE_FORE_SCHEMECOLOR_INDEX_BRIGHTNESS" val="0"/>
  <p:tag name="KSO_WM_UNIT_LINE_FORE_SCHEMECOLOR_INDEX" val="14"/>
  <p:tag name="KSO_WM_UNIT_LINE_FILL_TYPE" val="2"/>
  <p:tag name="KSO_WM_BEAUTIFY_FLAG" val="#wm#"/>
  <p:tag name="KSO_WM_UNIT_HIGHLIGHT" val="0"/>
  <p:tag name="KSO_WM_UNIT_COMPATIBLE" val="0"/>
  <p:tag name="KSO_WM_UNIT_DIAGRAM_ISNUMVISUAL" val="0"/>
  <p:tag name="KSO_WM_UNIT_DIAGRAM_ISREFERUNIT" val="0"/>
  <p:tag name="KSO_WM_UNIT_ID" val="_11*i*3"/>
  <p:tag name="KSO_WM_UNIT_LAYERLEVEL" val="1"/>
  <p:tag name="KSO_WM_TAG_VERSION" val="3.0"/>
  <p:tag name="KSO_WM_UNIT_TYPE" val="i"/>
  <p:tag name="KSO_WM_UNIT_INDEX" val="3"/>
  <p:tag name="KSO_WM_UNIT_CONTENT_GROUP_TYPE" val="contentchip"/>
</p:tagLst>
</file>

<file path=ppt/tags/tag332.xml><?xml version="1.0" encoding="utf-8"?>
<p:tagLst xmlns:p="http://schemas.openxmlformats.org/presentationml/2006/main">
  <p:tag name="KSO_WM_UNIT_ISCONTENTSTITLE" val="0"/>
  <p:tag name="KSO_WM_UNIT_ISNUMDGMTITLE" val="0"/>
  <p:tag name="KSO_WM_UNIT_PRESET_TEXT" val="感谢您的观看与聆听"/>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11*a*1"/>
  <p:tag name="KSO_WM_UNIT_LAYERLEVEL" val="1"/>
  <p:tag name="KSO_WM_TAG_VERSION" val="3.0"/>
  <p:tag name="KSO_WM_BEAUTIFY_FLAG" val="#wm#"/>
  <p:tag name="KSO_WM_UNIT_CONTENT_GROUP_TYPE" val="contentchip"/>
</p:tagLst>
</file>

<file path=ppt/tags/tag333.xml><?xml version="1.0" encoding="utf-8"?>
<p:tagLst xmlns:p="http://schemas.openxmlformats.org/presentationml/2006/main">
  <p:tag name="KSO_WM_UNIT_SUBTYPE" val="b"/>
  <p:tag name="KSO_WM_UNIT_PRESET_TEXT" val="汇报人：稻小壳"/>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11*f*1"/>
  <p:tag name="KSO_WM_UNIT_LAYERLEVEL" val="1"/>
  <p:tag name="KSO_WM_TAG_VERSION" val="3.0"/>
  <p:tag name="KSO_WM_BEAUTIFY_FLAG" val="#wm#"/>
  <p:tag name="KSO_WM_UNIT_TEXT_FILL_FORE_SCHEMECOLOR_INDEX_BRIGHTNESS" val="-0.25"/>
  <p:tag name="KSO_WM_UNIT_TEXT_FILL_FORE_SCHEMECOLOR_INDEX" val="14"/>
  <p:tag name="KSO_WM_UNIT_TEXT_FILL_TYPE" val="1"/>
  <p:tag name="KSO_WM_UNIT_CONTENT_GROUP_TYPE" val="contentchip"/>
</p:tagLst>
</file>

<file path=ppt/tags/tag3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3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
  <p:tag name="KSO_WM_UNIT_ID" val="_0*i*1"/>
  <p:tag name="KSO_WM_UNIT_LAYERLEVEL" val="1"/>
  <p:tag name="KSO_WM_TAG_VERSION" val="3.0"/>
</p:tagLst>
</file>

<file path=ppt/tags/tag3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0*i*2"/>
  <p:tag name="KSO_WM_UNIT_LAYERLEVEL" val="1"/>
  <p:tag name="KSO_WM_TAG_VERSION" val="3.0"/>
  <p:tag name="KSO_WM_BEAUTIFY_FLAG" val="#wm#"/>
  <p:tag name="KSO_WM_UNIT_CONTENT_GROUP_TYPE" val="titlestyle"/>
</p:tagLst>
</file>

<file path=ppt/tags/tag3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4.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5*f*1"/>
  <p:tag name="KSO_WM_UNIT_LAYERLEVEL" val="1"/>
  <p:tag name="KSO_WM_TAG_VERSION" val="3.0"/>
  <p:tag name="KSO_WM_BEAUTIFY_FLAG" val="#wm#"/>
  <p:tag name="KSO_WM_UNIT_PRESET_TEXT" val="单击此处编辑母版文本样式&#10;第二级&#10;第三级&#10;第四级&#10;第五级"/>
</p:tagLst>
</file>

<file path=ppt/tags/tag3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30230"/>
</p:tagLst>
</file>

<file path=ppt/tags/tag3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30230"/>
</p:tagLst>
</file>

<file path=ppt/tags/tag344.xml><?xml version="1.0" encoding="utf-8"?>
<p:tagLst xmlns:p="http://schemas.openxmlformats.org/presentationml/2006/main">
  <p:tag name="KSO_WM_TEMPLATE_SUBCATEGORY" val="29"/>
  <p:tag name="KSO_WM_TEMPLATE_MASTER_TYPE" val="0"/>
  <p:tag name="KSO_WM_TEMPLATE_COLOR_TYPE" val="0"/>
  <p:tag name="KSO_WM_TAG_VERSION" val="1.0"/>
  <p:tag name="KSO_WM_BEAUTIFY_FLAG" val="#wm#"/>
  <p:tag name="KSO_WM_TEMPLATE_CATEGORY" val="custom"/>
  <p:tag name="KSO_WM_TEMPLATE_INDEX" val="20230230"/>
  <p:tag name="KSO_WM_TEMPLATE_THUMBS_INDEX" val="1、11"/>
</p:tagLst>
</file>

<file path=ppt/tags/tag345.xml><?xml version="1.0" encoding="utf-8"?>
<p:tagLst xmlns:p="http://schemas.openxmlformats.org/presentationml/2006/main">
  <p:tag name="KSO_WM_UNIT_PLACING_PICTURE_USER_VIEWPORT" val="{&quot;height&quot;:10800,&quot;width&quot;:19200}"/>
  <p:tag name="KSO_WM_UNIT_HIGHLIGHT" val="0"/>
  <p:tag name="KSO_WM_UNIT_COMPATIBLE" val="0"/>
  <p:tag name="KSO_WM_UNIT_DIAGRAM_ISNUMVISUAL" val="0"/>
  <p:tag name="KSO_WM_UNIT_DIAGRAM_ISREFERUNIT" val="0"/>
  <p:tag name="KSO_WM_UNIT_TYPE" val="i"/>
  <p:tag name="KSO_WM_UNIT_INDEX" val="1"/>
  <p:tag name="KSO_WM_UNIT_ID" val="_1*i*1"/>
  <p:tag name="KSO_WM_UNIT_LAYERLEVEL" val="1"/>
  <p:tag name="KSO_WM_TAG_VERSION" val="3.0"/>
  <p:tag name="KSO_WM_BEAUTIFY_FLAG" val="#wm#"/>
</p:tagLst>
</file>

<file path=ppt/tags/tag346.xml><?xml version="1.0" encoding="utf-8"?>
<p:tagLst xmlns:p="http://schemas.openxmlformats.org/presentationml/2006/main">
  <p:tag name="KSO_WM_UNIT_LINE_FORE_SCHEMECOLOR_INDEX_BRIGHTNESS" val="0"/>
  <p:tag name="KSO_WM_UNIT_LINE_FORE_SCHEMECOLOR_INDEX" val="14"/>
  <p:tag name="KSO_WM_UNIT_LINE_FILL_TYPE" val="2"/>
  <p:tag name="KSO_WM_UNIT_HIGHLIGHT" val="0"/>
  <p:tag name="KSO_WM_UNIT_COMPATIBLE" val="0"/>
  <p:tag name="KSO_WM_UNIT_DIAGRAM_ISNUMVISUAL" val="0"/>
  <p:tag name="KSO_WM_UNIT_DIAGRAM_ISREFERUNIT" val="0"/>
  <p:tag name="KSO_WM_UNIT_TYPE" val="i"/>
  <p:tag name="KSO_WM_UNIT_INDEX" val="2"/>
  <p:tag name="KSO_WM_UNIT_ID" val="_1*i*2"/>
  <p:tag name="KSO_WM_UNIT_LAYERLEVEL" val="1"/>
  <p:tag name="KSO_WM_TAG_VERSION" val="3.0"/>
  <p:tag name="KSO_WM_BEAUTIFY_FLAG" val="#wm#"/>
</p:tagLst>
</file>

<file path=ppt/tags/tag347.xml><?xml version="1.0" encoding="utf-8"?>
<p:tagLst xmlns:p="http://schemas.openxmlformats.org/presentationml/2006/main">
  <p:tag name="KSO_WM_UNIT_SUBTYPE" val="b"/>
  <p:tag name="KSO_WM_UNIT_PRESET_TEXT" val="汇报人：稻小壳"/>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1*f*1"/>
  <p:tag name="KSO_WM_UNIT_LAYERLEVEL" val="1"/>
  <p:tag name="KSO_WM_TAG_VERSION" val="3.0"/>
  <p:tag name="KSO_WM_BEAUTIFY_FLAG" val="#wm#"/>
  <p:tag name="KSO_WM_UNIT_TEXT_FILL_FORE_SCHEMECOLOR_INDEX_BRIGHTNESS" val="-0.25"/>
  <p:tag name="KSO_WM_UNIT_TEXT_FILL_FORE_SCHEMECOLOR_INDEX" val="14"/>
  <p:tag name="KSO_WM_UNIT_TEXT_FILL_TYPE" val="1"/>
  <p:tag name="KSO_WM_UNIT_CONTENT_GROUP_TYPE" val="contentchip"/>
</p:tagLst>
</file>

<file path=ppt/tags/tag348.xml><?xml version="1.0" encoding="utf-8"?>
<p:tagLst xmlns:p="http://schemas.openxmlformats.org/presentationml/2006/main">
  <p:tag name="KSO_WM_UNIT_ISCONTENTSTITLE" val="0"/>
  <p:tag name="KSO_WM_UNIT_ISNUMDGMTITLE" val="0"/>
  <p:tag name="KSO_WM_UNIT_PRESET_TEXT" val="单击添加文档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1*a*1"/>
  <p:tag name="KSO_WM_UNIT_LAYERLEVEL" val="1"/>
  <p:tag name="KSO_WM_TAG_VERSION" val="3.0"/>
  <p:tag name="KSO_WM_BEAUTIFY_FLAG" val="#wm#"/>
  <p:tag name="KSO_WM_UNIT_CONTENT_GROUP_TYPE" val="contentchip"/>
</p:tagLst>
</file>

<file path=ppt/tags/tag349.xml><?xml version="1.0" encoding="utf-8"?>
<p:tagLst xmlns:p="http://schemas.openxmlformats.org/presentationml/2006/main">
  <p:tag name="KSO_WM_UNIT_PRESET_TEXT" val="Simple &amp; Creative"/>
  <p:tag name="KSO_WM_UNIT_NOCLEAR" val="0"/>
  <p:tag name="KSO_WM_UNIT_VALUE" val="48"/>
  <p:tag name="KSO_WM_UNIT_HIGHLIGHT" val="0"/>
  <p:tag name="KSO_WM_UNIT_COMPATIBLE" val="0"/>
  <p:tag name="KSO_WM_UNIT_DIAGRAM_ISNUMVISUAL" val="0"/>
  <p:tag name="KSO_WM_UNIT_DIAGRAM_ISREFERUNIT" val="0"/>
  <p:tag name="KSO_WM_UNIT_TYPE" val="b"/>
  <p:tag name="KSO_WM_UNIT_INDEX" val="1"/>
  <p:tag name="KSO_WM_UNIT_ID" val="_1*b*1"/>
  <p:tag name="KSO_WM_UNIT_LAYERLEVEL" val="1"/>
  <p:tag name="KSO_WM_TAG_VERSION" val="3.0"/>
  <p:tag name="KSO_WM_BEAUTIFY_FLAG" val="#wm#"/>
  <p:tag name="KSO_WM_UNIT_ISCONTENTSTITLE" val="0"/>
  <p:tag name="KSO_WM_UNIT_ISNUMDGMTITLE" val="0"/>
  <p:tag name="KSO_WM_UNIT_TEXT_FILL_FORE_SCHEMECOLOR_INDEX_BRIGHTNESS" val="-0.25"/>
  <p:tag name="KSO_WM_UNIT_TEXT_FILL_FORE_SCHEMECOLOR_INDEX" val="14"/>
  <p:tag name="KSO_WM_UNIT_TEXT_FILL_TYPE" val="1"/>
  <p:tag name="KSO_WM_UNIT_CONTENT_GROUP_TYPE" val="contentchip"/>
</p:tagLst>
</file>

<file path=ppt/tags/tag35.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2"/>
  <p:tag name="KSO_WM_UNIT_ID" val="_5*f*2"/>
  <p:tag name="KSO_WM_UNIT_LAYERLEVEL" val="1"/>
  <p:tag name="KSO_WM_TAG_VERSION" val="3.0"/>
  <p:tag name="KSO_WM_BEAUTIFY_FLAG" val="#wm#"/>
  <p:tag name="KSO_WM_UNIT_PRESET_TEXT" val="单击此处编辑母版文本样式&#10;第二级&#10;第三级&#10;第四级&#10;第五级"/>
</p:tagLst>
</file>

<file path=ppt/tags/tag3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5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
  <p:tag name="KSO_WM_UNIT_ID" val="_2*i*1"/>
  <p:tag name="KSO_WM_UNIT_LAYERLEVEL" val="1"/>
  <p:tag name="KSO_WM_TAG_VERSION" val="3.0"/>
  <p:tag name="PA" val="v5.2.11"/>
</p:tagLst>
</file>

<file path=ppt/tags/tag354.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2*f*1"/>
  <p:tag name="KSO_WM_UNIT_LAYERLEVEL" val="1"/>
  <p:tag name="KSO_WM_TAG_VERSION" val="3.0"/>
  <p:tag name="KSO_WM_BEAUTIFY_FLAG" val="#wm#"/>
  <p:tag name="KSO_WM_UNIT_TEXT_FILL_FORE_SCHEMECOLOR_INDEX_BRIGHTNESS" val="0.25"/>
  <p:tag name="KSO_WM_UNIT_TEXT_FILL_FORE_SCHEMECOLOR_INDEX" val="13"/>
  <p:tag name="KSO_WM_UNIT_TEXT_FILL_TYPE" val="1"/>
  <p:tag name="KSO_WM_UNIT_PRESET_TEXT" val="单击此处编辑母版文本样式&#10;第二级&#10;第三级&#10;第四级&#10;第五级"/>
  <p:tag name="PA" val="v5.2.11"/>
</p:tagLst>
</file>

<file path=ppt/tags/tag355.xml><?xml version="1.0" encoding="utf-8"?>
<p:tagLst xmlns:p="http://schemas.openxmlformats.org/presentationml/2006/main">
  <p:tag name="KSO_WM_UNIT_ISCONTENTSTITLE" val="0"/>
  <p:tag name="KSO_WM_UNIT_ISNUMDGMTITLE" val="0"/>
  <p:tag name="KSO_WM_UNIT_PRESET_TEXT" val="单击此处添加文档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2*a*1"/>
  <p:tag name="KSO_WM_UNIT_LAYERLEVEL" val="1"/>
  <p:tag name="KSO_WM_TAG_VERSION" val="3.0"/>
  <p:tag name="KSO_WM_BEAUTIFY_FLAG" val="#wm#"/>
  <p:tag name="KSO_WM_UNIT_CONTENT_GROUP_TYPE" val="titlestyle"/>
  <p:tag name="PA" val="v5.2.11"/>
</p:tagLst>
</file>

<file path=ppt/tags/tag3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2*i*2"/>
  <p:tag name="KSO_WM_UNIT_LAYERLEVEL" val="1"/>
  <p:tag name="KSO_WM_TAG_VERSION" val="3.0"/>
  <p:tag name="KSO_WM_BEAUTIFY_FLAG" val="#wm#"/>
  <p:tag name="KSO_WM_UNIT_CONTENT_GROUP_TYPE" val="titlestyle"/>
  <p:tag name="PA" val="v5.2.11"/>
</p:tagLst>
</file>

<file path=ppt/tags/tag3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3*i*1"/>
  <p:tag name="KSO_WM_UNIT_LAYERLEVEL" val="1"/>
  <p:tag name="KSO_WM_TAG_VERSION" val="3.0"/>
  <p:tag name="KSO_WM_BEAUTIFY_FLAG" val="#wm#"/>
</p:tagLst>
</file>

<file path=ppt/tags/tag361.xml><?xml version="1.0" encoding="utf-8"?>
<p:tagLst xmlns:p="http://schemas.openxmlformats.org/presentationml/2006/main">
  <p:tag name="KSO_WM_UNIT_ISCONTENTSTITLE" val="0"/>
  <p:tag name="KSO_WM_UNIT_ISNUMDGMTITLE" val="0"/>
  <p:tag name="KSO_WM_UNIT_PRESET_TEXT" val="Contents"/>
  <p:tag name="KSO_WM_UNIT_NOCLEAR" val="0"/>
  <p:tag name="KSO_WM_UNIT_VALUE" val="17"/>
  <p:tag name="KSO_WM_UNIT_HIGHLIGHT" val="0"/>
  <p:tag name="KSO_WM_UNIT_COMPATIBLE" val="0"/>
  <p:tag name="KSO_WM_UNIT_DIAGRAM_ISNUMVISUAL" val="0"/>
  <p:tag name="KSO_WM_UNIT_DIAGRAM_ISREFERUNIT" val="0"/>
  <p:tag name="KSO_WM_UNIT_TYPE" val="b"/>
  <p:tag name="KSO_WM_UNIT_INDEX" val="1"/>
  <p:tag name="KSO_WM_UNIT_ID" val="_3*b*1"/>
  <p:tag name="KSO_WM_UNIT_LAYERLEVEL" val="1"/>
  <p:tag name="KSO_WM_TAG_VERSION" val="3.0"/>
  <p:tag name="KSO_WM_BEAUTIFY_FLAG" val="#wm#"/>
  <p:tag name="KSO_WM_UNIT_TEXT_FILL_FORE_SCHEMECOLOR_INDEX_BRIGHTNESS" val="0.25"/>
  <p:tag name="KSO_WM_UNIT_TEXT_FILL_FORE_SCHEMECOLOR_INDEX" val="13"/>
  <p:tag name="KSO_WM_UNIT_TEXT_FILL_TYPE" val="1"/>
</p:tagLst>
</file>

<file path=ppt/tags/tag362.xml><?xml version="1.0" encoding="utf-8"?>
<p:tagLst xmlns:p="http://schemas.openxmlformats.org/presentationml/2006/main">
  <p:tag name="KSO_WM_UNIT_ISCONTENTSTITLE" val="1"/>
  <p:tag name="KSO_WM_UNIT_ISNUMDGMTITLE" val="0"/>
  <p:tag name="KSO_WM_UNIT_PRESET_TEXT" val="目录"/>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3*a*1"/>
  <p:tag name="KSO_WM_UNIT_LAYERLEVEL" val="1"/>
  <p:tag name="KSO_WM_TAG_VERSION" val="3.0"/>
  <p:tag name="KSO_WM_BEAUTIFY_FLAG" val="#wm#"/>
</p:tagLst>
</file>

<file path=ppt/tags/tag3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4*i*1"/>
  <p:tag name="KSO_WM_UNIT_LAYERLEVEL" val="1"/>
  <p:tag name="KSO_WM_TAG_VERSION" val="3.0"/>
  <p:tag name="KSO_WM_BEAUTIFY_FLAG" val="#wm#"/>
</p:tagLst>
</file>

<file path=ppt/tags/tag367.xml><?xml version="1.0" encoding="utf-8"?>
<p:tagLst xmlns:p="http://schemas.openxmlformats.org/presentationml/2006/main">
  <p:tag name="KSO_WM_UNIT_LINE_FORE_SCHEMECOLOR_INDEX_BRIGHTNESS" val="0"/>
  <p:tag name="KSO_WM_UNIT_LINE_FORE_SCHEMECOLOR_INDEX" val="14"/>
  <p:tag name="KSO_WM_UNIT_LINE_FILL_TYPE" val="2"/>
  <p:tag name="KSO_WM_UNIT_HIGHLIGHT" val="0"/>
  <p:tag name="KSO_WM_UNIT_COMPATIBLE" val="0"/>
  <p:tag name="KSO_WM_UNIT_DIAGRAM_ISNUMVISUAL" val="0"/>
  <p:tag name="KSO_WM_UNIT_DIAGRAM_ISREFERUNIT" val="0"/>
  <p:tag name="KSO_WM_UNIT_TYPE" val="i"/>
  <p:tag name="KSO_WM_UNIT_INDEX" val="2"/>
  <p:tag name="KSO_WM_UNIT_ID" val="_4*i*2"/>
  <p:tag name="KSO_WM_UNIT_LAYERLEVEL" val="1"/>
  <p:tag name="KSO_WM_TAG_VERSION" val="3.0"/>
  <p:tag name="KSO_WM_BEAUTIFY_FLAG" val="#wm#"/>
  <p:tag name="KSO_WM_UNIT_CONTENT_GROUP_TYPE" val="contentchip"/>
</p:tagLst>
</file>

<file path=ppt/tags/tag3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_4*i*3"/>
  <p:tag name="KSO_WM_UNIT_LAYERLEVEL" val="1"/>
  <p:tag name="KSO_WM_TAG_VERSION" val="3.0"/>
  <p:tag name="KSO_WM_BEAUTIFY_FLAG" val="#wm#"/>
</p:tagLst>
</file>

<file path=ppt/tags/tag369.xml><?xml version="1.0" encoding="utf-8"?>
<p:tagLst xmlns:p="http://schemas.openxmlformats.org/presentationml/2006/main">
  <p:tag name="KSO_WM_BEAUTIFY_FLAG" val="#wm#"/>
  <p:tag name="KSO_WM_UNIT_LINE_FORE_SCHEMECOLOR_INDEX_BRIGHTNESS" val="0"/>
  <p:tag name="KSO_WM_UNIT_LINE_FORE_SCHEMECOLOR_INDEX" val="5"/>
  <p:tag name="KSO_WM_UNIT_LINE_FILL_TYPE" val="2"/>
  <p:tag name="KSO_WM_UNIT_HIGHLIGHT" val="0"/>
  <p:tag name="KSO_WM_UNIT_COMPATIBLE" val="0"/>
  <p:tag name="KSO_WM_UNIT_DIAGRAM_ISNUMVISUAL" val="0"/>
  <p:tag name="KSO_WM_UNIT_DIAGRAM_ISREFERUNIT" val="0"/>
  <p:tag name="KSO_WM_UNIT_CONTENT_GROUP_TYPE" val="contentchip"/>
  <p:tag name="KSO_WM_UNIT_TYPE" val="i"/>
  <p:tag name="KSO_WM_UNIT_INDEX" val="4"/>
  <p:tag name="KSO_WM_UNIT_ID" val="_4*i*4"/>
  <p:tag name="KSO_WM_UNIT_LAYERLEVEL" val="1"/>
  <p:tag name="KSO_WM_TAG_VERSION" val="3.0"/>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0.xml><?xml version="1.0" encoding="utf-8"?>
<p:tagLst xmlns:p="http://schemas.openxmlformats.org/presentationml/2006/main">
  <p:tag name="KSO_WM_UNIT_PRESET_TEXT" val="Part One"/>
  <p:tag name="KSO_WM_UNIT_NOCLEAR" val="0"/>
  <p:tag name="KSO_WM_UNIT_VALUE" val="6"/>
  <p:tag name="KSO_WM_UNIT_HIGHLIGHT" val="0"/>
  <p:tag name="KSO_WM_UNIT_COMPATIBLE" val="1"/>
  <p:tag name="KSO_WM_UNIT_DIAGRAM_ISNUMVISUAL" val="0"/>
  <p:tag name="KSO_WM_UNIT_DIAGRAM_ISREFERUNIT" val="0"/>
  <p:tag name="KSO_WM_UNIT_TYPE" val="e"/>
  <p:tag name="KSO_WM_UNIT_INDEX" val="1"/>
  <p:tag name="KSO_WM_UNIT_ID" val="_4*e*1"/>
  <p:tag name="KSO_WM_UNIT_LAYERLEVEL" val="1"/>
  <p:tag name="KSO_WM_TAG_VERSION" val="3.0"/>
  <p:tag name="KSO_WM_BEAUTIFY_FLAG" val="#wm#"/>
  <p:tag name="KSO_WM_UNIT_TEXT_FILL_FORE_SCHEMECOLOR_INDEX_BRIGHTNESS" val="-0.25"/>
  <p:tag name="KSO_WM_UNIT_TEXT_FILL_FORE_SCHEMECOLOR_INDEX" val="14"/>
  <p:tag name="KSO_WM_UNIT_TEXT_FILL_TYPE" val="1"/>
  <p:tag name="KSO_WM_UNIT_CONTENT_GROUP_TYPE" val="contentchip"/>
</p:tagLst>
</file>

<file path=ppt/tags/tag371.xml><?xml version="1.0" encoding="utf-8"?>
<p:tagLst xmlns:p="http://schemas.openxmlformats.org/presentationml/2006/main">
  <p:tag name="KSO_WM_UNIT_ISCONTENTSTITLE" val="0"/>
  <p:tag name="KSO_WM_UNIT_ISNUMDGMTITLE" val="0"/>
  <p:tag name="KSO_WM_UNIT_PRESET_TEXT" val="添加章节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4*a*1"/>
  <p:tag name="KSO_WM_UNIT_LAYERLEVEL" val="1"/>
  <p:tag name="KSO_WM_TAG_VERSION" val="3.0"/>
  <p:tag name="KSO_WM_BEAUTIFY_FLAG" val="#wm#"/>
  <p:tag name="KSO_WM_UNIT_CONTENT_GROUP_TYPE" val="contentchip"/>
</p:tagLst>
</file>

<file path=ppt/tags/tag3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7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
  <p:tag name="KSO_WM_UNIT_ID" val="_5*i*1"/>
  <p:tag name="KSO_WM_UNIT_LAYERLEVEL" val="1"/>
  <p:tag name="KSO_WM_TAG_VERSION" val="3.0"/>
</p:tagLst>
</file>

<file path=ppt/tags/tag376.xml><?xml version="1.0" encoding="utf-8"?>
<p:tagLst xmlns:p="http://schemas.openxmlformats.org/presentationml/2006/main">
  <p:tag name="KSO_WM_UNIT_ISCONTENTSTITLE" val="0"/>
  <p:tag name="KSO_WM_UNIT_ISNUMDGMTITLE" val="0"/>
  <p:tag name="KSO_WM_UNIT_PRESET_TEXT" val="正文页-预设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5*a*1"/>
  <p:tag name="KSO_WM_UNIT_LAYERLEVEL" val="1"/>
  <p:tag name="KSO_WM_TAG_VERSION" val="3.0"/>
  <p:tag name="KSO_WM_BEAUTIFY_FLAG" val="#wm#"/>
  <p:tag name="KSO_WM_UNIT_CONTENT_GROUP_TYPE" val="titlestyle"/>
</p:tagLst>
</file>

<file path=ppt/tags/tag3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5*i*2"/>
  <p:tag name="KSO_WM_UNIT_LAYERLEVEL" val="1"/>
  <p:tag name="KSO_WM_TAG_VERSION" val="3.0"/>
  <p:tag name="KSO_WM_BEAUTIFY_FLAG" val="#wm#"/>
  <p:tag name="KSO_WM_UNIT_CONTENT_GROUP_TYPE" val="titlestyle"/>
</p:tagLst>
</file>

<file path=ppt/tags/tag378.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5*f*1"/>
  <p:tag name="KSO_WM_UNIT_LAYERLEVEL" val="1"/>
  <p:tag name="KSO_WM_TAG_VERSION" val="3.0"/>
  <p:tag name="KSO_WM_BEAUTIFY_FLAG" val="#wm#"/>
  <p:tag name="KSO_WM_UNIT_PRESET_TEXT" val="单击此处编辑母版文本样式&#10;第二级&#10;第三级&#10;第四级&#10;第五级"/>
</p:tagLst>
</file>

<file path=ppt/tags/tag379.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2"/>
  <p:tag name="KSO_WM_UNIT_ID" val="_5*f*2"/>
  <p:tag name="KSO_WM_UNIT_LAYERLEVEL" val="1"/>
  <p:tag name="KSO_WM_TAG_VERSION" val="3.0"/>
  <p:tag name="KSO_WM_BEAUTIFY_FLAG" val="#wm#"/>
  <p:tag name="KSO_WM_UNIT_PRESET_TEXT" val="单击此处编辑母版文本样式&#10;第二级&#10;第三级&#10;第四级&#10;第五级"/>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
  <p:tag name="KSO_WM_UNIT_ID" val="_6*i*1"/>
  <p:tag name="KSO_WM_UNIT_LAYERLEVEL" val="1"/>
  <p:tag name="KSO_WM_TAG_VERSION" val="3.0"/>
</p:tagLst>
</file>

<file path=ppt/tags/tag384.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VALUE" val="10"/>
  <p:tag name="KSO_WM_UNIT_HIGHLIGHT" val="0"/>
  <p:tag name="KSO_WM_UNIT_COMPATIBLE" val="0"/>
  <p:tag name="KSO_WM_UNIT_DIAGRAM_ISNUMVISUAL" val="0"/>
  <p:tag name="KSO_WM_UNIT_DIAGRAM_ISREFERUNIT" val="0"/>
  <p:tag name="KSO_WM_UNIT_TYPE" val="h_a"/>
  <p:tag name="KSO_WM_UNIT_INDEX" val="2_1"/>
  <p:tag name="KSO_WM_UNIT_ID" val="_6*h_a*2_1"/>
  <p:tag name="KSO_WM_UNIT_LAYERLEVEL" val="1_1"/>
  <p:tag name="KSO_WM_TAG_VERSION" val="3.0"/>
  <p:tag name="KSO_WM_BEAUTIFY_FLAG" val="#wm#"/>
  <p:tag name="KSO_WM_UNIT_TEXT_FILL_FORE_SCHEMECOLOR_INDEX_BRIGHTNESS" val="0.15"/>
  <p:tag name="KSO_WM_UNIT_TEXT_FILL_FORE_SCHEMECOLOR_INDEX" val="13"/>
  <p:tag name="KSO_WM_UNIT_TEXT_FILL_TYPE" val="1"/>
</p:tagLst>
</file>

<file path=ppt/tags/tag385.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VALUE" val="10"/>
  <p:tag name="KSO_WM_UNIT_HIGHLIGHT" val="0"/>
  <p:tag name="KSO_WM_UNIT_COMPATIBLE" val="0"/>
  <p:tag name="KSO_WM_UNIT_DIAGRAM_ISNUMVISUAL" val="0"/>
  <p:tag name="KSO_WM_UNIT_DIAGRAM_ISREFERUNIT" val="0"/>
  <p:tag name="KSO_WM_UNIT_TYPE" val="h_a"/>
  <p:tag name="KSO_WM_UNIT_INDEX" val="1_1"/>
  <p:tag name="KSO_WM_UNIT_ID" val="_6*h_a*1_1"/>
  <p:tag name="KSO_WM_UNIT_LAYERLEVEL" val="1_1"/>
  <p:tag name="KSO_WM_TAG_VERSION" val="3.0"/>
  <p:tag name="KSO_WM_BEAUTIFY_FLAG" val="#wm#"/>
  <p:tag name="KSO_WM_UNIT_TEXT_FILL_FORE_SCHEMECOLOR_INDEX_BRIGHTNESS" val="0.15"/>
  <p:tag name="KSO_WM_UNIT_TEXT_FILL_FORE_SCHEMECOLOR_INDEX" val="13"/>
  <p:tag name="KSO_WM_UNIT_TEXT_FILL_TYPE" val="1"/>
</p:tagLst>
</file>

<file path=ppt/tags/tag386.xml><?xml version="1.0" encoding="utf-8"?>
<p:tagLst xmlns:p="http://schemas.openxmlformats.org/presentationml/2006/main">
  <p:tag name="KSO_WM_UNIT_ISCONTENTSTITLE" val="0"/>
  <p:tag name="KSO_WM_UNIT_ISNUMDGMTITLE" val="0"/>
  <p:tag name="KSO_WM_UNIT_PRESET_TEXT" val="正文页-预设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6*a*1"/>
  <p:tag name="KSO_WM_UNIT_LAYERLEVEL" val="1"/>
  <p:tag name="KSO_WM_TAG_VERSION" val="3.0"/>
  <p:tag name="KSO_WM_BEAUTIFY_FLAG" val="#wm#"/>
  <p:tag name="KSO_WM_UNIT_CONTENT_GROUP_TYPE" val="titlestyle"/>
</p:tagLst>
</file>

<file path=ppt/tags/tag38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2"/>
  <p:tag name="KSO_WM_UNIT_ID" val="_6*i*2"/>
  <p:tag name="KSO_WM_UNIT_LAYERLEVEL" val="1"/>
  <p:tag name="KSO_WM_TAG_VERSION" val="3.0"/>
  <p:tag name="KSO_WM_UNIT_CONTENT_GROUP_TYPE" val="titlestyle"/>
</p:tagLst>
</file>

<file path=ppt/tags/tag388.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h_f"/>
  <p:tag name="KSO_WM_UNIT_INDEX" val="2_1"/>
  <p:tag name="KSO_WM_UNIT_ID" val="_6*h_f*2_1"/>
  <p:tag name="KSO_WM_UNIT_LAYERLEVEL" val="1_1"/>
  <p:tag name="KSO_WM_TAG_VERSION" val="3.0"/>
  <p:tag name="KSO_WM_BEAUTIFY_FLAG" val="#wm#"/>
  <p:tag name="KSO_WM_UNIT_PRESET_TEXT" val="单击此处编辑母版文本样式&#10;第二级&#10;第三级&#10;第四级&#10;第五级"/>
</p:tagLst>
</file>

<file path=ppt/tags/tag389.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h_f"/>
  <p:tag name="KSO_WM_UNIT_INDEX" val="1_1"/>
  <p:tag name="KSO_WM_UNIT_ID" val="_6*h_f*1_1"/>
  <p:tag name="KSO_WM_UNIT_LAYERLEVEL" val="1_1"/>
  <p:tag name="KSO_WM_TAG_VERSION" val="3.0"/>
  <p:tag name="KSO_WM_BEAUTIFY_FLAG" val="#wm#"/>
  <p:tag name="KSO_WM_UNIT_PRESET_TEXT" val="单击此处编辑母版文本样式&#10;第二级&#10;第三级&#10;第四级&#10;第五级"/>
</p:tagLst>
</file>

<file path=ppt/tags/tag3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
  <p:tag name="KSO_WM_UNIT_ID" val="_6*i*1"/>
  <p:tag name="KSO_WM_UNIT_LAYERLEVEL" val="1"/>
  <p:tag name="KSO_WM_TAG_VERSION" val="3.0"/>
</p:tagLst>
</file>

<file path=ppt/tags/tag3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
  <p:tag name="KSO_WM_UNIT_ID" val="_7*i*1"/>
  <p:tag name="KSO_WM_UNIT_LAYERLEVEL" val="1"/>
  <p:tag name="KSO_WM_TAG_VERSION" val="3.0"/>
</p:tagLst>
</file>

<file path=ppt/tags/tag394.xml><?xml version="1.0" encoding="utf-8"?>
<p:tagLst xmlns:p="http://schemas.openxmlformats.org/presentationml/2006/main">
  <p:tag name="KSO_WM_UNIT_ISCONTENTSTITLE" val="0"/>
  <p:tag name="KSO_WM_UNIT_ISNUMDGMTITLE" val="0"/>
  <p:tag name="KSO_WM_UNIT_PRESET_TEXT" val="正文页-预设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7*a*1"/>
  <p:tag name="KSO_WM_UNIT_LAYERLEVEL" val="1"/>
  <p:tag name="KSO_WM_TAG_VERSION" val="3.0"/>
  <p:tag name="KSO_WM_BEAUTIFY_FLAG" val="#wm#"/>
  <p:tag name="KSO_WM_UNIT_CONTENT_GROUP_TYPE" val="titlestyle"/>
</p:tagLst>
</file>

<file path=ppt/tags/tag3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7*i*2"/>
  <p:tag name="KSO_WM_UNIT_LAYERLEVEL" val="1"/>
  <p:tag name="KSO_WM_TAG_VERSION" val="3.0"/>
  <p:tag name="KSO_WM_BEAUTIFY_FLAG" val="#wm#"/>
  <p:tag name="KSO_WM_UNIT_CONTENT_GROUP_TYPE" val="titlestyle"/>
</p:tagLst>
</file>

<file path=ppt/tags/tag3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9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
  <p:tag name="KSO_WM_UNIT_ID" val="_8*i*1"/>
  <p:tag name="KSO_WM_UNIT_LAYERLEVEL" val="1"/>
  <p:tag name="KSO_WM_TAG_VERSION" val="3.0"/>
</p:tagLst>
</file>

<file path=ppt/tags/tag4.xml><?xml version="1.0" encoding="utf-8"?>
<p:tagLst xmlns:p="http://schemas.openxmlformats.org/presentationml/2006/main">
  <p:tag name="KSO_WM_UNIT_ISCONTENTSTITLE" val="0"/>
  <p:tag name="KSO_WM_UNIT_ISNUMDGMTITLE" val="0"/>
  <p:tag name="KSO_WM_UNIT_PRESET_TEXT" val="单击添加文档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1*a*1"/>
  <p:tag name="KSO_WM_UNIT_LAYERLEVEL" val="1"/>
  <p:tag name="KSO_WM_TAG_VERSION" val="3.0"/>
  <p:tag name="KSO_WM_BEAUTIFY_FLAG" val="#wm#"/>
  <p:tag name="KSO_WM_UNIT_CONTENT_GROUP_TYPE" val="contentchip"/>
</p:tagLst>
</file>

<file path=ppt/tags/tag40.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VALUE" val="10"/>
  <p:tag name="KSO_WM_UNIT_HIGHLIGHT" val="0"/>
  <p:tag name="KSO_WM_UNIT_COMPATIBLE" val="0"/>
  <p:tag name="KSO_WM_UNIT_DIAGRAM_ISNUMVISUAL" val="0"/>
  <p:tag name="KSO_WM_UNIT_DIAGRAM_ISREFERUNIT" val="0"/>
  <p:tag name="KSO_WM_UNIT_TYPE" val="h_a"/>
  <p:tag name="KSO_WM_UNIT_INDEX" val="2_1"/>
  <p:tag name="KSO_WM_UNIT_ID" val="_6*h_a*2_1"/>
  <p:tag name="KSO_WM_UNIT_LAYERLEVEL" val="1_1"/>
  <p:tag name="KSO_WM_TAG_VERSION" val="3.0"/>
  <p:tag name="KSO_WM_BEAUTIFY_FLAG" val="#wm#"/>
  <p:tag name="KSO_WM_UNIT_TEXT_FILL_FORE_SCHEMECOLOR_INDEX_BRIGHTNESS" val="0.15"/>
  <p:tag name="KSO_WM_UNIT_TEXT_FILL_FORE_SCHEMECOLOR_INDEX" val="13"/>
  <p:tag name="KSO_WM_UNIT_TEXT_FILL_TYPE" val="1"/>
</p:tagLst>
</file>

<file path=ppt/tags/tag4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0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
  <p:tag name="KSO_WM_UNIT_ID" val="_9*i*1"/>
  <p:tag name="KSO_WM_UNIT_LAYERLEVEL" val="1"/>
  <p:tag name="KSO_WM_TAG_VERSION" val="3.0"/>
</p:tagLst>
</file>

<file path=ppt/tags/tag404.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9*f*1"/>
  <p:tag name="KSO_WM_UNIT_LAYERLEVEL" val="1"/>
  <p:tag name="KSO_WM_TAG_VERSION" val="3.0"/>
  <p:tag name="KSO_WM_BEAUTIFY_FLAG" val="#wm#"/>
  <p:tag name="KSO_WM_UNIT_PRESET_TEXT" val="单击此处编辑母版文本样式&#10;第二级&#10;第三级&#10;第四级&#10;第五级"/>
</p:tagLst>
</file>

<file path=ppt/tags/tag4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0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
  <p:tag name="KSO_WM_UNIT_ID" val="_10*i*1"/>
  <p:tag name="KSO_WM_UNIT_LAYERLEVEL" val="1"/>
  <p:tag name="KSO_WM_TAG_VERSION" val="3.0"/>
</p:tagLst>
</file>

<file path=ppt/tags/tag409.xml><?xml version="1.0" encoding="utf-8"?>
<p:tagLst xmlns:p="http://schemas.openxmlformats.org/presentationml/2006/main">
  <p:tag name="KSO_WM_UNIT_ISCONTENTSTITLE" val="0"/>
  <p:tag name="KSO_WM_UNIT_ISNUMDGMTITLE" val="0"/>
  <p:tag name="KSO_WM_UNIT_PRESET_TEXT" val="单击此处添加副标题"/>
  <p:tag name="KSO_WM_UNIT_NOCLEAR" val="0"/>
  <p:tag name="KSO_WM_UNIT_VALUE" val="17"/>
  <p:tag name="KSO_WM_UNIT_HIGHLIGHT" val="0"/>
  <p:tag name="KSO_WM_UNIT_COMPATIBLE" val="0"/>
  <p:tag name="KSO_WM_UNIT_DIAGRAM_ISNUMVISUAL" val="0"/>
  <p:tag name="KSO_WM_UNIT_DIAGRAM_ISREFERUNIT" val="0"/>
  <p:tag name="KSO_WM_UNIT_TYPE" val="b"/>
  <p:tag name="KSO_WM_UNIT_INDEX" val="1"/>
  <p:tag name="KSO_WM_UNIT_ID" val="_10*b*1"/>
  <p:tag name="KSO_WM_UNIT_LAYERLEVEL" val="1"/>
  <p:tag name="KSO_WM_TAG_VERSION" val="3.0"/>
  <p:tag name="KSO_WM_BEAUTIFY_FLAG" val="#wm#"/>
  <p:tag name="KSO_WM_UNIT_TEXT_FILL_FORE_SCHEMECOLOR_INDEX_BRIGHTNESS" val="0.25"/>
  <p:tag name="KSO_WM_UNIT_TEXT_FILL_FORE_SCHEMECOLOR_INDEX" val="13"/>
  <p:tag name="KSO_WM_UNIT_TEXT_FILL_TYPE" val="1"/>
  <p:tag name="KSO_WM_UNIT_CONTENT_GROUP_TYPE" val="titlestyle"/>
</p:tagLst>
</file>

<file path=ppt/tags/tag41.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VALUE" val="10"/>
  <p:tag name="KSO_WM_UNIT_HIGHLIGHT" val="0"/>
  <p:tag name="KSO_WM_UNIT_COMPATIBLE" val="0"/>
  <p:tag name="KSO_WM_UNIT_DIAGRAM_ISNUMVISUAL" val="0"/>
  <p:tag name="KSO_WM_UNIT_DIAGRAM_ISREFERUNIT" val="0"/>
  <p:tag name="KSO_WM_UNIT_TYPE" val="h_a"/>
  <p:tag name="KSO_WM_UNIT_INDEX" val="1_1"/>
  <p:tag name="KSO_WM_UNIT_ID" val="_6*h_a*1_1"/>
  <p:tag name="KSO_WM_UNIT_LAYERLEVEL" val="1_1"/>
  <p:tag name="KSO_WM_TAG_VERSION" val="3.0"/>
  <p:tag name="KSO_WM_BEAUTIFY_FLAG" val="#wm#"/>
  <p:tag name="KSO_WM_UNIT_TEXT_FILL_FORE_SCHEMECOLOR_INDEX_BRIGHTNESS" val="0.15"/>
  <p:tag name="KSO_WM_UNIT_TEXT_FILL_FORE_SCHEMECOLOR_INDEX" val="13"/>
  <p:tag name="KSO_WM_UNIT_TEXT_FILL_TYPE" val="1"/>
</p:tagLst>
</file>

<file path=ppt/tags/tag410.xml><?xml version="1.0" encoding="utf-8"?>
<p:tagLst xmlns:p="http://schemas.openxmlformats.org/presentationml/2006/main">
  <p:tag name="KSO_WM_UNIT_ISCONTENTSTITLE" val="0"/>
  <p:tag name="KSO_WM_UNIT_ISNUMDGMTITLE" val="0"/>
  <p:tag name="KSO_WM_UNIT_PRESET_TEXT" val="正文页-预设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10*a*1"/>
  <p:tag name="KSO_WM_UNIT_LAYERLEVEL" val="1"/>
  <p:tag name="KSO_WM_TAG_VERSION" val="3.0"/>
  <p:tag name="KSO_WM_BEAUTIFY_FLAG" val="#wm#"/>
  <p:tag name="KSO_WM_UNIT_CONTENT_GROUP_TYPE" val="titlestyle"/>
</p:tagLst>
</file>

<file path=ppt/tags/tag4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0*i*2"/>
  <p:tag name="KSO_WM_UNIT_LAYERLEVEL" val="1"/>
  <p:tag name="KSO_WM_TAG_VERSION" val="3.0"/>
  <p:tag name="KSO_WM_BEAUTIFY_FLAG" val="#wm#"/>
  <p:tag name="KSO_WM_UNIT_CONTENT_GROUP_TYPE" val="titlestyle"/>
</p:tagLst>
</file>

<file path=ppt/tags/tag4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1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
  <p:tag name="KSO_WM_UNIT_LAYERLEVEL" val="1"/>
  <p:tag name="KSO_WM_TAG_VERSION" val="3.0"/>
  <p:tag name="KSO_WM_UNIT_TYPE" val="i"/>
  <p:tag name="KSO_WM_UNIT_INDEX" val="1"/>
</p:tagLst>
</file>

<file path=ppt/tags/tag416.xml><?xml version="1.0" encoding="utf-8"?>
<p:tagLst xmlns:p="http://schemas.openxmlformats.org/presentationml/2006/main">
  <p:tag name="KSO_WM_UNIT_LINE_FORE_SCHEMECOLOR_INDEX_BRIGHTNESS" val="0"/>
  <p:tag name="KSO_WM_UNIT_LINE_FORE_SCHEMECOLOR_INDEX" val="14"/>
  <p:tag name="KSO_WM_UNIT_LINE_FILL_TYPE" val="2"/>
  <p:tag name="KSO_WM_UNIT_HIGHLIGHT" val="0"/>
  <p:tag name="KSO_WM_UNIT_COMPATIBLE" val="0"/>
  <p:tag name="KSO_WM_UNIT_DIAGRAM_ISNUMVISUAL" val="0"/>
  <p:tag name="KSO_WM_UNIT_DIAGRAM_ISREFERUNIT" val="0"/>
  <p:tag name="KSO_WM_UNIT_ID" val="_11*i*2"/>
  <p:tag name="KSO_WM_UNIT_LAYERLEVEL" val="1"/>
  <p:tag name="KSO_WM_TAG_VERSION" val="3.0"/>
  <p:tag name="KSO_WM_BEAUTIFY_FLAG" val="#wm#"/>
  <p:tag name="KSO_WM_UNIT_TYPE" val="i"/>
  <p:tag name="KSO_WM_UNIT_INDEX" val="2"/>
  <p:tag name="KSO_WM_UNIT_CONTENT_GROUP_TYPE" val="contentchip"/>
</p:tagLst>
</file>

<file path=ppt/tags/tag417.xml><?xml version="1.0" encoding="utf-8"?>
<p:tagLst xmlns:p="http://schemas.openxmlformats.org/presentationml/2006/main">
  <p:tag name="KSO_WM_UNIT_LINE_FORE_SCHEMECOLOR_INDEX_BRIGHTNESS" val="0"/>
  <p:tag name="KSO_WM_UNIT_LINE_FORE_SCHEMECOLOR_INDEX" val="14"/>
  <p:tag name="KSO_WM_UNIT_LINE_FILL_TYPE" val="2"/>
  <p:tag name="KSO_WM_BEAUTIFY_FLAG" val="#wm#"/>
  <p:tag name="KSO_WM_UNIT_HIGHLIGHT" val="0"/>
  <p:tag name="KSO_WM_UNIT_COMPATIBLE" val="0"/>
  <p:tag name="KSO_WM_UNIT_DIAGRAM_ISNUMVISUAL" val="0"/>
  <p:tag name="KSO_WM_UNIT_DIAGRAM_ISREFERUNIT" val="0"/>
  <p:tag name="KSO_WM_UNIT_ID" val="_11*i*3"/>
  <p:tag name="KSO_WM_UNIT_LAYERLEVEL" val="1"/>
  <p:tag name="KSO_WM_TAG_VERSION" val="3.0"/>
  <p:tag name="KSO_WM_UNIT_TYPE" val="i"/>
  <p:tag name="KSO_WM_UNIT_INDEX" val="3"/>
  <p:tag name="KSO_WM_UNIT_CONTENT_GROUP_TYPE" val="contentchip"/>
</p:tagLst>
</file>

<file path=ppt/tags/tag418.xml><?xml version="1.0" encoding="utf-8"?>
<p:tagLst xmlns:p="http://schemas.openxmlformats.org/presentationml/2006/main">
  <p:tag name="KSO_WM_UNIT_ISCONTENTSTITLE" val="0"/>
  <p:tag name="KSO_WM_UNIT_ISNUMDGMTITLE" val="0"/>
  <p:tag name="KSO_WM_UNIT_PRESET_TEXT" val="感谢您的观看与聆听"/>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11*a*1"/>
  <p:tag name="KSO_WM_UNIT_LAYERLEVEL" val="1"/>
  <p:tag name="KSO_WM_TAG_VERSION" val="3.0"/>
  <p:tag name="KSO_WM_BEAUTIFY_FLAG" val="#wm#"/>
  <p:tag name="KSO_WM_UNIT_CONTENT_GROUP_TYPE" val="contentchip"/>
</p:tagLst>
</file>

<file path=ppt/tags/tag419.xml><?xml version="1.0" encoding="utf-8"?>
<p:tagLst xmlns:p="http://schemas.openxmlformats.org/presentationml/2006/main">
  <p:tag name="KSO_WM_UNIT_SUBTYPE" val="b"/>
  <p:tag name="KSO_WM_UNIT_PRESET_TEXT" val="汇报人：稻小壳"/>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11*f*1"/>
  <p:tag name="KSO_WM_UNIT_LAYERLEVEL" val="1"/>
  <p:tag name="KSO_WM_TAG_VERSION" val="3.0"/>
  <p:tag name="KSO_WM_BEAUTIFY_FLAG" val="#wm#"/>
  <p:tag name="KSO_WM_UNIT_TEXT_FILL_FORE_SCHEMECOLOR_INDEX_BRIGHTNESS" val="-0.25"/>
  <p:tag name="KSO_WM_UNIT_TEXT_FILL_FORE_SCHEMECOLOR_INDEX" val="14"/>
  <p:tag name="KSO_WM_UNIT_TEXT_FILL_TYPE" val="1"/>
  <p:tag name="KSO_WM_UNIT_CONTENT_GROUP_TYPE" val="contentchip"/>
</p:tagLst>
</file>

<file path=ppt/tags/tag42.xml><?xml version="1.0" encoding="utf-8"?>
<p:tagLst xmlns:p="http://schemas.openxmlformats.org/presentationml/2006/main">
  <p:tag name="KSO_WM_UNIT_ISCONTENTSTITLE" val="0"/>
  <p:tag name="KSO_WM_UNIT_ISNUMDGMTITLE" val="0"/>
  <p:tag name="KSO_WM_UNIT_PRESET_TEXT" val="正文页-预设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6*a*1"/>
  <p:tag name="KSO_WM_UNIT_LAYERLEVEL" val="1"/>
  <p:tag name="KSO_WM_TAG_VERSION" val="3.0"/>
  <p:tag name="KSO_WM_BEAUTIFY_FLAG" val="#wm#"/>
  <p:tag name="KSO_WM_UNIT_CONTENT_GROUP_TYPE" val="titlestyle"/>
</p:tagLst>
</file>

<file path=ppt/tags/tag4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2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
  <p:tag name="KSO_WM_UNIT_ID" val="_0*i*1"/>
  <p:tag name="KSO_WM_UNIT_LAYERLEVEL" val="1"/>
  <p:tag name="KSO_WM_TAG_VERSION" val="3.0"/>
</p:tagLst>
</file>

<file path=ppt/tags/tag4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0*i*2"/>
  <p:tag name="KSO_WM_UNIT_LAYERLEVEL" val="1"/>
  <p:tag name="KSO_WM_TAG_VERSION" val="3.0"/>
  <p:tag name="KSO_WM_BEAUTIFY_FLAG" val="#wm#"/>
  <p:tag name="KSO_WM_UNIT_CONTENT_GROUP_TYPE" val="titlestyle"/>
</p:tagLst>
</file>

<file path=ppt/tags/tag4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30230"/>
</p:tagLst>
</file>

<file path=ppt/tags/tag4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30230"/>
</p:tagLst>
</file>

<file path=ppt/tags/tag4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2"/>
  <p:tag name="KSO_WM_UNIT_ID" val="_6*i*2"/>
  <p:tag name="KSO_WM_UNIT_LAYERLEVEL" val="1"/>
  <p:tag name="KSO_WM_TAG_VERSION" val="3.0"/>
  <p:tag name="KSO_WM_UNIT_CONTENT_GROUP_TYPE" val="titlestyle"/>
</p:tagLst>
</file>

<file path=ppt/tags/tag430.xml><?xml version="1.0" encoding="utf-8"?>
<p:tagLst xmlns:p="http://schemas.openxmlformats.org/presentationml/2006/main">
  <p:tag name="KSO_WM_TEMPLATE_SUBCATEGORY" val="29"/>
  <p:tag name="KSO_WM_TEMPLATE_MASTER_TYPE" val="0"/>
  <p:tag name="KSO_WM_TEMPLATE_COLOR_TYPE" val="0"/>
  <p:tag name="KSO_WM_TAG_VERSION" val="1.0"/>
  <p:tag name="KSO_WM_BEAUTIFY_FLAG" val="#wm#"/>
  <p:tag name="KSO_WM_TEMPLATE_CATEGORY" val="custom"/>
  <p:tag name="KSO_WM_TEMPLATE_INDEX" val="20230230"/>
  <p:tag name="KSO_WM_TEMPLATE_THUMBS_INDEX" val="1、11"/>
</p:tagLst>
</file>

<file path=ppt/tags/tag431.xml><?xml version="1.0" encoding="utf-8"?>
<p:tagLst xmlns:p="http://schemas.openxmlformats.org/presentationml/2006/main">
  <p:tag name="KSO_WM_UNIT_PLACING_PICTURE_USER_VIEWPORT" val="{&quot;height&quot;:8100,&quot;width&quot;:14400}"/>
</p:tagLst>
</file>

<file path=ppt/tags/tag432.xml><?xml version="1.0" encoding="utf-8"?>
<p:tagLst xmlns:p="http://schemas.openxmlformats.org/presentationml/2006/main">
  <p:tag name="KSO_WM_BEAUTIFY_FLAG" val=""/>
</p:tagLst>
</file>

<file path=ppt/tags/tag433.xml><?xml version="1.0" encoding="utf-8"?>
<p:tagLst xmlns:p="http://schemas.openxmlformats.org/presentationml/2006/main">
  <p:tag name="KSO_WM_UNIT_ISCONTENTSTITLE" val="0"/>
  <p:tag name="KSO_WM_UNIT_ISNUMDGMTITLE" val="0"/>
  <p:tag name="KSO_WM_UNIT_NOCLEAR" val="0"/>
  <p:tag name="KSO_WM_UNIT_VALUE" val="17"/>
  <p:tag name="KSO_WM_UNIT_HIGHLIGHT" val="0"/>
  <p:tag name="KSO_WM_UNIT_COMPATIBLE" val="0"/>
  <p:tag name="KSO_WM_UNIT_DIAGRAM_ISNUMVISUAL" val="0"/>
  <p:tag name="KSO_WM_UNIT_DIAGRAM_ISREFERUNIT" val="0"/>
  <p:tag name="KSO_WM_UNIT_TYPE" val="b"/>
  <p:tag name="KSO_WM_UNIT_INDEX" val="1"/>
  <p:tag name="KSO_WM_UNIT_ID" val="custom20230230_4*b*1"/>
  <p:tag name="KSO_WM_TEMPLATE_CATEGORY" val="custom"/>
  <p:tag name="KSO_WM_TEMPLATE_INDEX" val="20230230"/>
  <p:tag name="KSO_WM_UNIT_LAYERLEVEL" val="1"/>
  <p:tag name="KSO_WM_TAG_VERSION" val="3.0"/>
  <p:tag name="KSO_WM_BEAUTIFY_FLAG" val="#wm#"/>
  <p:tag name="KSO_WM_UNIT_TEXT_FILL_FORE_SCHEMECOLOR_INDEX_BRIGHTNESS" val="0.25"/>
  <p:tag name="KSO_WM_UNIT_TEXT_FILL_FORE_SCHEMECOLOR_INDEX" val="13"/>
  <p:tag name="KSO_WM_UNIT_TEXT_FILL_TYPE" val="1"/>
  <p:tag name="KSO_WM_DIAGRAM_GROUP_CODE" val="l1-1"/>
  <p:tag name="KSO_WM_UNIT_PRESET_TEXT" val="Contents"/>
</p:tagLst>
</file>

<file path=ppt/tags/tag434.xml><?xml version="1.0" encoding="utf-8"?>
<p:tagLst xmlns:p="http://schemas.openxmlformats.org/presentationml/2006/main">
  <p:tag name="KSO_WM_UNIT_ISCONTENTSTITLE" val="1"/>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230_4*a*1"/>
  <p:tag name="KSO_WM_TEMPLATE_CATEGORY" val="custom"/>
  <p:tag name="KSO_WM_TEMPLATE_INDEX" val="20230230"/>
  <p:tag name="KSO_WM_UNIT_LAYERLEVEL" val="1"/>
  <p:tag name="KSO_WM_TAG_VERSION" val="3.0"/>
  <p:tag name="KSO_WM_BEAUTIFY_FLAG" val="#wm#"/>
  <p:tag name="KSO_WM_DIAGRAM_GROUP_CODE" val="l1-1"/>
  <p:tag name="KSO_WM_UNIT_PRESET_TEXT" val="目录"/>
</p:tagLst>
</file>

<file path=ppt/tags/tag435.xml><?xml version="1.0" encoding="utf-8"?>
<p:tagLst xmlns:p="http://schemas.openxmlformats.org/presentationml/2006/main">
  <p:tag name="KSO_WM_UNIT_LINE_FORE_SCHEMECOLOR_INDEX_BRIGHTNESS" val="0.6"/>
  <p:tag name="KSO_WM_UNIT_LINE_FORE_SCHEMECOLOR_INDEX" val="15"/>
  <p:tag name="KSO_WM_UNIT_LINE_FILL_TYPE" val="2"/>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custom20230230_4*l_h_i*1_1_1"/>
  <p:tag name="KSO_WM_TEMPLATE_CATEGORY" val="custom"/>
  <p:tag name="KSO_WM_TEMPLATE_INDEX" val="20230230"/>
  <p:tag name="KSO_WM_UNIT_LAYERLEVEL" val="1_1_1"/>
  <p:tag name="KSO_WM_TAG_VERSION" val="3.0"/>
  <p:tag name="KSO_WM_BEAUTIFY_FLAG" val="#wm#"/>
  <p:tag name="KSO_WM_DIAGRAM_VERSION" val="3"/>
  <p:tag name="KSO_WM_DIAGRAM_MAX_ITEMCNT" val="8"/>
  <p:tag name="KSO_WM_DIAGRAM_MIN_ITEMCNT" val="2"/>
  <p:tag name="KSO_WM_DIAGRAM_VIRTUALLY_FRAME" val="{&quot;height&quot;:331.1000061035156,&quot;left&quot;:69.75,&quot;top&quot;:152.1249969482422,&quot;width&quot;:860.1}"/>
  <p:tag name="KSO_WM_DIAGRAM_COLOR_MATCH_VALUE" val="{&quot;shape&quot;:{&quot;fill&quot;:{&quot;type&quot;:0},&quot;glow&quot;:{&quot;colorType&quot;:0},&quot;line&quot;:{&quot;solidLine&quot;:{&quot;brightness&quot;:0.6000000238418579,&quot;colorType&quot;:1,&quot;foreColorIndex&quot;:15,&quot;transparency&quot;:0},&quot;type&quot;:1},&quot;shadow&quot;:{&quot;colorType&quot;:0},&quot;threeD&quot;:{&quot;curvedSurface&quot;:{&quot;brightness&quot;:0,&quot;colorType&quot;:2,&quot;rgb&quot;:&quot;#000000&quot;},&quot;depth&quot;:{&quot;colorType&quot;:0}}},&quot;text&quot;:{&quot;fill&quot;:{},&quot;glow&quot;:{},&quot;line&quot;:{},&quot;shadow&quot;:{},&quot;threeD&quot;:{}}}"/>
</p:tagLst>
</file>

<file path=ppt/tags/tag436.xml><?xml version="1.0" encoding="utf-8"?>
<p:tagLst xmlns:p="http://schemas.openxmlformats.org/presentationml/2006/main">
  <p:tag name="KSO_WM_UNIT_LINE_FORE_SCHEMECOLOR_INDEX_BRIGHTNESS" val="0"/>
  <p:tag name="KSO_WM_UNIT_LINE_FORE_SCHEMECOLOR_INDEX" val="5"/>
  <p:tag name="KSO_WM_UNIT_LINE_FILL_TYPE" val="2"/>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custom20230230_4*l_h_i*1_1_3"/>
  <p:tag name="KSO_WM_TEMPLATE_CATEGORY" val="custom"/>
  <p:tag name="KSO_WM_TEMPLATE_INDEX" val="20230230"/>
  <p:tag name="KSO_WM_UNIT_LAYERLEVEL" val="1_1_1"/>
  <p:tag name="KSO_WM_TAG_VERSION" val="3.0"/>
  <p:tag name="KSO_WM_BEAUTIFY_FLAG" val="#wm#"/>
  <p:tag name="KSO_WM_DIAGRAM_VERSION" val="3"/>
  <p:tag name="KSO_WM_DIAGRAM_MAX_ITEMCNT" val="8"/>
  <p:tag name="KSO_WM_DIAGRAM_MIN_ITEMCNT" val="2"/>
  <p:tag name="KSO_WM_DIAGRAM_VIRTUALLY_FRAME" val="{&quot;height&quot;:331.1000061035156,&quot;left&quot;:69.75,&quot;top&quot;:152.1249969482422,&quot;width&quot;:860.1}"/>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Lst>
</file>

<file path=ppt/tags/tag4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1_2"/>
  <p:tag name="KSO_WM_UNIT_ID" val="custom20230230_4*l_h_i*1_1_2"/>
  <p:tag name="KSO_WM_TEMPLATE_CATEGORY" val="custom"/>
  <p:tag name="KSO_WM_TEMPLATE_INDEX" val="20230230"/>
  <p:tag name="KSO_WM_UNIT_LAYERLEVEL" val="1_1_1"/>
  <p:tag name="KSO_WM_TAG_VERSION" val="3.0"/>
  <p:tag name="KSO_WM_BEAUTIFY_FLAG" val="#wm#"/>
  <p:tag name="KSO_WM_UNIT_TEXT_FILL_FORE_SCHEMECOLOR_INDEX_BRIGHTNESS" val="-0.25"/>
  <p:tag name="KSO_WM_UNIT_TEXT_FILL_FORE_SCHEMECOLOR_INDEX" val="14"/>
  <p:tag name="KSO_WM_UNIT_TEXT_FILL_TYPE" val="1"/>
  <p:tag name="KSO_WM_DIAGRAM_GROUP_CODE" val="l1-1"/>
  <p:tag name="KSO_WM_DIAGRAM_VERSION" val="3"/>
  <p:tag name="KSO_WM_UNIT_PRESET_TEXT" val="01."/>
  <p:tag name="KSO_WM_DIAGRAM_MAX_ITEMCNT" val="8"/>
  <p:tag name="KSO_WM_DIAGRAM_MIN_ITEMCNT" val="2"/>
  <p:tag name="KSO_WM_DIAGRAM_VIRTUALLY_FRAME" val="{&quot;height&quot;:331.1000061035156,&quot;left&quot;:69.75,&quot;top&quot;:152.1249969482422,&quot;width&quot;:860.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38.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1_1_1"/>
  <p:tag name="KSO_WM_TEMPLATE_CATEGORY" val="custom"/>
  <p:tag name="KSO_WM_TEMPLATE_INDEX" val="20230230"/>
  <p:tag name="KSO_WM_UNIT_LAYERLEVEL" val="1_1_1"/>
  <p:tag name="KSO_WM_TAG_VERSION" val="3.0"/>
  <p:tag name="KSO_WM_BEAUTIFY_FLAG" val="#wm#"/>
  <p:tag name="KSO_WM_UNIT_TEXT_FILL_FORE_SCHEMECOLOR_INDEX_BRIGHTNESS" val="-0.25"/>
  <p:tag name="KSO_WM_UNIT_TEXT_FILL_FORE_SCHEMECOLOR_INDEX" val="14"/>
  <p:tag name="KSO_WM_UNIT_TEXT_FILL_TYPE" val="1"/>
  <p:tag name="KSO_WM_DIAGRAM_GROUP_CODE" val="l1-1"/>
  <p:tag name="KSO_WM_UNIT_TYPE" val="l_h_a"/>
  <p:tag name="KSO_WM_UNIT_ID" val="custom20230230_4*l_h_a*1_1_1"/>
  <p:tag name="KSO_WM_DIAGRAM_VERSION" val="3"/>
  <p:tag name="KSO_WM_UNIT_PRESET_TEXT" val="添加目录标题"/>
  <p:tag name="KSO_WM_DIAGRAM_MAX_ITEMCNT" val="8"/>
  <p:tag name="KSO_WM_DIAGRAM_MIN_ITEMCNT" val="2"/>
  <p:tag name="KSO_WM_DIAGRAM_VIRTUALLY_FRAME" val="{&quot;height&quot;:331.1000061035156,&quot;left&quot;:69.75,&quot;top&quot;:152.1249969482422,&quot;width&quot;:860.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39.xml><?xml version="1.0" encoding="utf-8"?>
<p:tagLst xmlns:p="http://schemas.openxmlformats.org/presentationml/2006/main">
  <p:tag name="KSO_WM_UNIT_LINE_FORE_SCHEMECOLOR_INDEX_BRIGHTNESS" val="0.6"/>
  <p:tag name="KSO_WM_UNIT_LINE_FORE_SCHEMECOLOR_INDEX" val="15"/>
  <p:tag name="KSO_WM_UNIT_LINE_FILL_TYPE" val="2"/>
  <p:tag name="KSO_WM_BEAUTIFY_FLAG" val="#wm#"/>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custom20230230_4*l_h_i*1_2_1"/>
  <p:tag name="KSO_WM_TEMPLATE_CATEGORY" val="custom"/>
  <p:tag name="KSO_WM_TEMPLATE_INDEX" val="20230230"/>
  <p:tag name="KSO_WM_UNIT_LAYERLEVEL" val="1_1_1"/>
  <p:tag name="KSO_WM_TAG_VERSION" val="3.0"/>
  <p:tag name="KSO_WM_DIAGRAM_VERSION" val="3"/>
  <p:tag name="KSO_WM_DIAGRAM_MAX_ITEMCNT" val="8"/>
  <p:tag name="KSO_WM_DIAGRAM_MIN_ITEMCNT" val="2"/>
  <p:tag name="KSO_WM_DIAGRAM_VIRTUALLY_FRAME" val="{&quot;height&quot;:331.1000061035156,&quot;left&quot;:69.75,&quot;top&quot;:152.1249969482422,&quot;width&quot;:860.1}"/>
  <p:tag name="KSO_WM_DIAGRAM_COLOR_MATCH_VALUE" val="{&quot;shape&quot;:{&quot;fill&quot;:{&quot;type&quot;:0},&quot;glow&quot;:{&quot;colorType&quot;:0},&quot;line&quot;:{&quot;solidLine&quot;:{&quot;brightness&quot;:0.6000000238418579,&quot;colorType&quot;:1,&quot;foreColorIndex&quot;:15,&quot;transparency&quot;:0},&quot;type&quot;:1},&quot;shadow&quot;:{&quot;colorType&quot;:0},&quot;threeD&quot;:{&quot;curvedSurface&quot;:{&quot;brightness&quot;:0,&quot;colorType&quot;:2,&quot;rgb&quot;:&quot;#000000&quot;},&quot;depth&quot;:{&quot;colorType&quot;:0}}},&quot;text&quot;:{&quot;fill&quot;:{},&quot;glow&quot;:{},&quot;line&quot;:{},&quot;shadow&quot;:{},&quot;threeD&quot;:{}}}"/>
</p:tagLst>
</file>

<file path=ppt/tags/tag44.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h_f"/>
  <p:tag name="KSO_WM_UNIT_INDEX" val="2_1"/>
  <p:tag name="KSO_WM_UNIT_ID" val="_6*h_f*2_1"/>
  <p:tag name="KSO_WM_UNIT_LAYERLEVEL" val="1_1"/>
  <p:tag name="KSO_WM_TAG_VERSION" val="3.0"/>
  <p:tag name="KSO_WM_BEAUTIFY_FLAG" val="#wm#"/>
  <p:tag name="KSO_WM_UNIT_PRESET_TEXT" val="单击此处编辑母版文本样式&#10;第二级&#10;第三级&#10;第四级&#10;第五级"/>
</p:tagLst>
</file>

<file path=ppt/tags/tag440.xml><?xml version="1.0" encoding="utf-8"?>
<p:tagLst xmlns:p="http://schemas.openxmlformats.org/presentationml/2006/main">
  <p:tag name="KSO_WM_UNIT_LINE_FORE_SCHEMECOLOR_INDEX_BRIGHTNESS" val="0"/>
  <p:tag name="KSO_WM_UNIT_LINE_FORE_SCHEMECOLOR_INDEX" val="5"/>
  <p:tag name="KSO_WM_UNIT_LINE_FILL_TYPE" val="2"/>
  <p:tag name="KSO_WM_BEAUTIFY_FLAG" val="#wm#"/>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custom20230230_4*l_h_i*1_2_3"/>
  <p:tag name="KSO_WM_TEMPLATE_CATEGORY" val="custom"/>
  <p:tag name="KSO_WM_TEMPLATE_INDEX" val="20230230"/>
  <p:tag name="KSO_WM_UNIT_LAYERLEVEL" val="1_1_1"/>
  <p:tag name="KSO_WM_TAG_VERSION" val="3.0"/>
  <p:tag name="KSO_WM_DIAGRAM_VERSION" val="3"/>
  <p:tag name="KSO_WM_DIAGRAM_MAX_ITEMCNT" val="8"/>
  <p:tag name="KSO_WM_DIAGRAM_MIN_ITEMCNT" val="2"/>
  <p:tag name="KSO_WM_DIAGRAM_VIRTUALLY_FRAME" val="{&quot;height&quot;:331.1000061035156,&quot;left&quot;:69.75,&quot;top&quot;:152.1249969482422,&quot;width&quot;:860.1}"/>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Lst>
</file>

<file path=ppt/tags/tag4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2_2"/>
  <p:tag name="KSO_WM_UNIT_ID" val="custom20230230_4*l_h_i*1_2_2"/>
  <p:tag name="KSO_WM_TEMPLATE_CATEGORY" val="custom"/>
  <p:tag name="KSO_WM_TEMPLATE_INDEX" val="20230230"/>
  <p:tag name="KSO_WM_UNIT_LAYERLEVEL" val="1_1_1"/>
  <p:tag name="KSO_WM_TAG_VERSION" val="3.0"/>
  <p:tag name="KSO_WM_BEAUTIFY_FLAG" val="#wm#"/>
  <p:tag name="KSO_WM_UNIT_TEXT_FILL_FORE_SCHEMECOLOR_INDEX_BRIGHTNESS" val="-0.25"/>
  <p:tag name="KSO_WM_UNIT_TEXT_FILL_FORE_SCHEMECOLOR_INDEX" val="14"/>
  <p:tag name="KSO_WM_UNIT_TEXT_FILL_TYPE" val="1"/>
  <p:tag name="KSO_WM_DIAGRAM_GROUP_CODE" val="l1-1"/>
  <p:tag name="KSO_WM_DIAGRAM_VERSION" val="3"/>
  <p:tag name="KSO_WM_UNIT_PRESET_TEXT" val="02."/>
  <p:tag name="KSO_WM_DIAGRAM_MAX_ITEMCNT" val="8"/>
  <p:tag name="KSO_WM_DIAGRAM_MIN_ITEMCNT" val="2"/>
  <p:tag name="KSO_WM_DIAGRAM_VIRTUALLY_FRAME" val="{&quot;height&quot;:331.1000061035156,&quot;left&quot;:69.75,&quot;top&quot;:152.1249969482422,&quot;width&quot;:860.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42.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1_2_1"/>
  <p:tag name="KSO_WM_TEMPLATE_CATEGORY" val="custom"/>
  <p:tag name="KSO_WM_TEMPLATE_INDEX" val="20230230"/>
  <p:tag name="KSO_WM_UNIT_LAYERLEVEL" val="1_1_1"/>
  <p:tag name="KSO_WM_TAG_VERSION" val="3.0"/>
  <p:tag name="KSO_WM_BEAUTIFY_FLAG" val="#wm#"/>
  <p:tag name="KSO_WM_UNIT_TEXT_FILL_FORE_SCHEMECOLOR_INDEX_BRIGHTNESS" val="-0.25"/>
  <p:tag name="KSO_WM_UNIT_TEXT_FILL_FORE_SCHEMECOLOR_INDEX" val="14"/>
  <p:tag name="KSO_WM_UNIT_TEXT_FILL_TYPE" val="1"/>
  <p:tag name="KSO_WM_DIAGRAM_GROUP_CODE" val="l1-1"/>
  <p:tag name="KSO_WM_UNIT_TYPE" val="l_h_a"/>
  <p:tag name="KSO_WM_UNIT_ID" val="custom20230230_4*l_h_a*1_2_1"/>
  <p:tag name="KSO_WM_DIAGRAM_VERSION" val="3"/>
  <p:tag name="KSO_WM_UNIT_PRESET_TEXT" val="添加目录标题"/>
  <p:tag name="KSO_WM_DIAGRAM_MAX_ITEMCNT" val="8"/>
  <p:tag name="KSO_WM_DIAGRAM_MIN_ITEMCNT" val="2"/>
  <p:tag name="KSO_WM_DIAGRAM_VIRTUALLY_FRAME" val="{&quot;height&quot;:331.1000061035156,&quot;left&quot;:69.75,&quot;top&quot;:152.1249969482422,&quot;width&quot;:860.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43.xml><?xml version="1.0" encoding="utf-8"?>
<p:tagLst xmlns:p="http://schemas.openxmlformats.org/presentationml/2006/main">
  <p:tag name="KSO_WM_UNIT_LINE_FORE_SCHEMECOLOR_INDEX_BRIGHTNESS" val="0.6"/>
  <p:tag name="KSO_WM_UNIT_LINE_FORE_SCHEMECOLOR_INDEX" val="15"/>
  <p:tag name="KSO_WM_UNIT_LINE_FILL_TYPE" val="2"/>
  <p:tag name="KSO_WM_BEAUTIFY_FLAG" val="#wm#"/>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custom20230230_4*l_h_i*1_4_1"/>
  <p:tag name="KSO_WM_TEMPLATE_CATEGORY" val="custom"/>
  <p:tag name="KSO_WM_TEMPLATE_INDEX" val="20230230"/>
  <p:tag name="KSO_WM_UNIT_LAYERLEVEL" val="1_1_1"/>
  <p:tag name="KSO_WM_TAG_VERSION" val="3.0"/>
  <p:tag name="KSO_WM_DIAGRAM_VERSION" val="3"/>
  <p:tag name="KSO_WM_DIAGRAM_MAX_ITEMCNT" val="8"/>
  <p:tag name="KSO_WM_DIAGRAM_MIN_ITEMCNT" val="2"/>
  <p:tag name="KSO_WM_DIAGRAM_VIRTUALLY_FRAME" val="{&quot;height&quot;:331.1000061035156,&quot;left&quot;:69.75,&quot;top&quot;:152.1249969482422,&quot;width&quot;:860.1}"/>
  <p:tag name="KSO_WM_DIAGRAM_COLOR_MATCH_VALUE" val="{&quot;shape&quot;:{&quot;fill&quot;:{&quot;type&quot;:0},&quot;glow&quot;:{&quot;colorType&quot;:0},&quot;line&quot;:{&quot;solidLine&quot;:{&quot;brightness&quot;:0.6000000238418579,&quot;colorType&quot;:1,&quot;foreColorIndex&quot;:15,&quot;transparency&quot;:0},&quot;type&quot;:1},&quot;shadow&quot;:{&quot;colorType&quot;:0},&quot;threeD&quot;:{&quot;curvedSurface&quot;:{&quot;brightness&quot;:0,&quot;colorType&quot;:2,&quot;rgb&quot;:&quot;#000000&quot;},&quot;depth&quot;:{&quot;colorType&quot;:0}}},&quot;text&quot;:{&quot;fill&quot;:{},&quot;glow&quot;:{},&quot;line&quot;:{},&quot;shadow&quot;:{},&quot;threeD&quot;:{}}}"/>
</p:tagLst>
</file>

<file path=ppt/tags/tag444.xml><?xml version="1.0" encoding="utf-8"?>
<p:tagLst xmlns:p="http://schemas.openxmlformats.org/presentationml/2006/main">
  <p:tag name="KSO_WM_UNIT_LINE_FORE_SCHEMECOLOR_INDEX_BRIGHTNESS" val="0"/>
  <p:tag name="KSO_WM_UNIT_LINE_FORE_SCHEMECOLOR_INDEX" val="5"/>
  <p:tag name="KSO_WM_UNIT_LINE_FILL_TYPE" val="2"/>
  <p:tag name="KSO_WM_BEAUTIFY_FLAG" val="#wm#"/>
  <p:tag name="KSO_WM_UNIT_HIGHLIGHT" val="0"/>
  <p:tag name="KSO_WM_UNIT_COMPATIBLE" val="0"/>
  <p:tag name="KSO_WM_UNIT_DIAGRAM_ISNUMVISUAL" val="0"/>
  <p:tag name="KSO_WM_UNIT_DIAGRAM_ISREFERUNIT" val="0"/>
  <p:tag name="KSO_WM_DIAGRAM_GROUP_CODE" val="l1-1"/>
  <p:tag name="KSO_WM_UNIT_TYPE" val="l_h_i"/>
  <p:tag name="KSO_WM_UNIT_INDEX" val="1_4_3"/>
  <p:tag name="KSO_WM_UNIT_ID" val="custom20230230_4*l_h_i*1_4_3"/>
  <p:tag name="KSO_WM_TEMPLATE_CATEGORY" val="custom"/>
  <p:tag name="KSO_WM_TEMPLATE_INDEX" val="20230230"/>
  <p:tag name="KSO_WM_UNIT_LAYERLEVEL" val="1_1_1"/>
  <p:tag name="KSO_WM_TAG_VERSION" val="3.0"/>
  <p:tag name="KSO_WM_DIAGRAM_VERSION" val="3"/>
  <p:tag name="KSO_WM_DIAGRAM_MAX_ITEMCNT" val="8"/>
  <p:tag name="KSO_WM_DIAGRAM_MIN_ITEMCNT" val="2"/>
  <p:tag name="KSO_WM_DIAGRAM_VIRTUALLY_FRAME" val="{&quot;height&quot;:331.1000061035156,&quot;left&quot;:69.75,&quot;top&quot;:152.1249969482422,&quot;width&quot;:860.1}"/>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Lst>
</file>

<file path=ppt/tags/tag4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4_2"/>
  <p:tag name="KSO_WM_UNIT_ID" val="custom20230230_4*l_h_i*1_4_2"/>
  <p:tag name="KSO_WM_TEMPLATE_CATEGORY" val="custom"/>
  <p:tag name="KSO_WM_TEMPLATE_INDEX" val="20230230"/>
  <p:tag name="KSO_WM_UNIT_LAYERLEVEL" val="1_1_1"/>
  <p:tag name="KSO_WM_TAG_VERSION" val="3.0"/>
  <p:tag name="KSO_WM_BEAUTIFY_FLAG" val="#wm#"/>
  <p:tag name="KSO_WM_UNIT_TEXT_FILL_FORE_SCHEMECOLOR_INDEX_BRIGHTNESS" val="-0.25"/>
  <p:tag name="KSO_WM_UNIT_TEXT_FILL_FORE_SCHEMECOLOR_INDEX" val="14"/>
  <p:tag name="KSO_WM_UNIT_TEXT_FILL_TYPE" val="1"/>
  <p:tag name="KSO_WM_DIAGRAM_GROUP_CODE" val="l1-1"/>
  <p:tag name="KSO_WM_DIAGRAM_VERSION" val="3"/>
  <p:tag name="KSO_WM_UNIT_PRESET_TEXT" val="04."/>
  <p:tag name="KSO_WM_DIAGRAM_MAX_ITEMCNT" val="8"/>
  <p:tag name="KSO_WM_DIAGRAM_MIN_ITEMCNT" val="2"/>
  <p:tag name="KSO_WM_DIAGRAM_VIRTUALLY_FRAME" val="{&quot;height&quot;:331.1000061035156,&quot;left&quot;:69.75,&quot;top&quot;:152.1249969482422,&quot;width&quot;:860.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46.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1_4_1"/>
  <p:tag name="KSO_WM_TEMPLATE_CATEGORY" val="custom"/>
  <p:tag name="KSO_WM_TEMPLATE_INDEX" val="20230230"/>
  <p:tag name="KSO_WM_UNIT_LAYERLEVEL" val="1_1_1"/>
  <p:tag name="KSO_WM_TAG_VERSION" val="3.0"/>
  <p:tag name="KSO_WM_BEAUTIFY_FLAG" val="#wm#"/>
  <p:tag name="KSO_WM_UNIT_TEXT_FILL_FORE_SCHEMECOLOR_INDEX_BRIGHTNESS" val="-0.25"/>
  <p:tag name="KSO_WM_UNIT_TEXT_FILL_FORE_SCHEMECOLOR_INDEX" val="14"/>
  <p:tag name="KSO_WM_UNIT_TEXT_FILL_TYPE" val="1"/>
  <p:tag name="KSO_WM_DIAGRAM_GROUP_CODE" val="l1-1"/>
  <p:tag name="KSO_WM_UNIT_TYPE" val="l_h_a"/>
  <p:tag name="KSO_WM_UNIT_ID" val="custom20230230_4*l_h_a*1_4_1"/>
  <p:tag name="KSO_WM_DIAGRAM_VERSION" val="3"/>
  <p:tag name="KSO_WM_UNIT_PRESET_TEXT" val="添加目录标题"/>
  <p:tag name="KSO_WM_DIAGRAM_MAX_ITEMCNT" val="8"/>
  <p:tag name="KSO_WM_DIAGRAM_MIN_ITEMCNT" val="2"/>
  <p:tag name="KSO_WM_DIAGRAM_VIRTUALLY_FRAME" val="{&quot;height&quot;:331.1000061035156,&quot;left&quot;:69.75,&quot;top&quot;:152.1249969482422,&quot;width&quot;:860.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47.xml><?xml version="1.0" encoding="utf-8"?>
<p:tagLst xmlns:p="http://schemas.openxmlformats.org/presentationml/2006/main">
  <p:tag name="KSO_WM_UNIT_LINE_FORE_SCHEMECOLOR_INDEX_BRIGHTNESS" val="0.6"/>
  <p:tag name="KSO_WM_UNIT_LINE_FORE_SCHEMECOLOR_INDEX" val="15"/>
  <p:tag name="KSO_WM_UNIT_LINE_FILL_TYPE" val="2"/>
  <p:tag name="KSO_WM_BEAUTIFY_FLAG" val="#wm#"/>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custom20230230_4*l_h_i*1_3_1"/>
  <p:tag name="KSO_WM_TEMPLATE_CATEGORY" val="custom"/>
  <p:tag name="KSO_WM_TEMPLATE_INDEX" val="20230230"/>
  <p:tag name="KSO_WM_UNIT_LAYERLEVEL" val="1_1_1"/>
  <p:tag name="KSO_WM_TAG_VERSION" val="3.0"/>
  <p:tag name="KSO_WM_DIAGRAM_VERSION" val="3"/>
  <p:tag name="KSO_WM_DIAGRAM_MAX_ITEMCNT" val="8"/>
  <p:tag name="KSO_WM_DIAGRAM_MIN_ITEMCNT" val="2"/>
  <p:tag name="KSO_WM_DIAGRAM_VIRTUALLY_FRAME" val="{&quot;height&quot;:331.1000061035156,&quot;left&quot;:69.75,&quot;top&quot;:152.1249969482422,&quot;width&quot;:860.1}"/>
  <p:tag name="KSO_WM_DIAGRAM_COLOR_MATCH_VALUE" val="{&quot;shape&quot;:{&quot;fill&quot;:{&quot;type&quot;:0},&quot;glow&quot;:{&quot;colorType&quot;:0},&quot;line&quot;:{&quot;solidLine&quot;:{&quot;brightness&quot;:0.6000000238418579,&quot;colorType&quot;:1,&quot;foreColorIndex&quot;:15,&quot;transparency&quot;:0},&quot;type&quot;:1},&quot;shadow&quot;:{&quot;colorType&quot;:0},&quot;threeD&quot;:{&quot;curvedSurface&quot;:{&quot;brightness&quot;:0,&quot;colorType&quot;:2,&quot;rgb&quot;:&quot;#000000&quot;},&quot;depth&quot;:{&quot;colorType&quot;:0}}},&quot;text&quot;:{&quot;fill&quot;:{},&quot;glow&quot;:{},&quot;line&quot;:{},&quot;shadow&quot;:{},&quot;threeD&quot;:{}}}"/>
</p:tagLst>
</file>

<file path=ppt/tags/tag448.xml><?xml version="1.0" encoding="utf-8"?>
<p:tagLst xmlns:p="http://schemas.openxmlformats.org/presentationml/2006/main">
  <p:tag name="KSO_WM_UNIT_LINE_FORE_SCHEMECOLOR_INDEX_BRIGHTNESS" val="0"/>
  <p:tag name="KSO_WM_UNIT_LINE_FORE_SCHEMECOLOR_INDEX" val="5"/>
  <p:tag name="KSO_WM_UNIT_LINE_FILL_TYPE" val="2"/>
  <p:tag name="KSO_WM_BEAUTIFY_FLAG" val="#wm#"/>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custom20230230_4*l_h_i*1_3_3"/>
  <p:tag name="KSO_WM_TEMPLATE_CATEGORY" val="custom"/>
  <p:tag name="KSO_WM_TEMPLATE_INDEX" val="20230230"/>
  <p:tag name="KSO_WM_UNIT_LAYERLEVEL" val="1_1_1"/>
  <p:tag name="KSO_WM_TAG_VERSION" val="3.0"/>
  <p:tag name="KSO_WM_DIAGRAM_VERSION" val="3"/>
  <p:tag name="KSO_WM_DIAGRAM_MAX_ITEMCNT" val="8"/>
  <p:tag name="KSO_WM_DIAGRAM_MIN_ITEMCNT" val="2"/>
  <p:tag name="KSO_WM_DIAGRAM_VIRTUALLY_FRAME" val="{&quot;height&quot;:331.1000061035156,&quot;left&quot;:69.75,&quot;top&quot;:152.1249969482422,&quot;width&quot;:860.1}"/>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Lst>
</file>

<file path=ppt/tags/tag4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3_2"/>
  <p:tag name="KSO_WM_UNIT_ID" val="custom20230230_4*l_h_i*1_3_2"/>
  <p:tag name="KSO_WM_TEMPLATE_CATEGORY" val="custom"/>
  <p:tag name="KSO_WM_TEMPLATE_INDEX" val="20230230"/>
  <p:tag name="KSO_WM_UNIT_LAYERLEVEL" val="1_1_1"/>
  <p:tag name="KSO_WM_TAG_VERSION" val="3.0"/>
  <p:tag name="KSO_WM_BEAUTIFY_FLAG" val="#wm#"/>
  <p:tag name="KSO_WM_UNIT_TEXT_FILL_FORE_SCHEMECOLOR_INDEX_BRIGHTNESS" val="-0.25"/>
  <p:tag name="KSO_WM_UNIT_TEXT_FILL_FORE_SCHEMECOLOR_INDEX" val="14"/>
  <p:tag name="KSO_WM_UNIT_TEXT_FILL_TYPE" val="1"/>
  <p:tag name="KSO_WM_DIAGRAM_GROUP_CODE" val="l1-1"/>
  <p:tag name="KSO_WM_DIAGRAM_VERSION" val="3"/>
  <p:tag name="KSO_WM_UNIT_PRESET_TEXT" val="03."/>
  <p:tag name="KSO_WM_DIAGRAM_MAX_ITEMCNT" val="8"/>
  <p:tag name="KSO_WM_DIAGRAM_MIN_ITEMCNT" val="2"/>
  <p:tag name="KSO_WM_DIAGRAM_VIRTUALLY_FRAME" val="{&quot;height&quot;:331.1000061035156,&quot;left&quot;:69.75,&quot;top&quot;:152.1249969482422,&quot;width&quot;:860.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5.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h_f"/>
  <p:tag name="KSO_WM_UNIT_INDEX" val="1_1"/>
  <p:tag name="KSO_WM_UNIT_ID" val="_6*h_f*1_1"/>
  <p:tag name="KSO_WM_UNIT_LAYERLEVEL" val="1_1"/>
  <p:tag name="KSO_WM_TAG_VERSION" val="3.0"/>
  <p:tag name="KSO_WM_BEAUTIFY_FLAG" val="#wm#"/>
  <p:tag name="KSO_WM_UNIT_PRESET_TEXT" val="单击此处编辑母版文本样式&#10;第二级&#10;第三级&#10;第四级&#10;第五级"/>
</p:tagLst>
</file>

<file path=ppt/tags/tag450.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INDEX" val="1_3_1"/>
  <p:tag name="KSO_WM_TEMPLATE_CATEGORY" val="custom"/>
  <p:tag name="KSO_WM_TEMPLATE_INDEX" val="20230230"/>
  <p:tag name="KSO_WM_UNIT_LAYERLEVEL" val="1_1_1"/>
  <p:tag name="KSO_WM_TAG_VERSION" val="3.0"/>
  <p:tag name="KSO_WM_BEAUTIFY_FLAG" val="#wm#"/>
  <p:tag name="KSO_WM_UNIT_TEXT_FILL_FORE_SCHEMECOLOR_INDEX_BRIGHTNESS" val="-0.25"/>
  <p:tag name="KSO_WM_UNIT_TEXT_FILL_FORE_SCHEMECOLOR_INDEX" val="14"/>
  <p:tag name="KSO_WM_UNIT_TEXT_FILL_TYPE" val="1"/>
  <p:tag name="KSO_WM_DIAGRAM_GROUP_CODE" val="l1-1"/>
  <p:tag name="KSO_WM_UNIT_TYPE" val="l_h_a"/>
  <p:tag name="KSO_WM_UNIT_ID" val="custom20230230_4*l_h_a*1_3_1"/>
  <p:tag name="KSO_WM_DIAGRAM_VERSION" val="3"/>
  <p:tag name="KSO_WM_UNIT_PRESET_TEXT" val="添加目录标题"/>
  <p:tag name="KSO_WM_DIAGRAM_MAX_ITEMCNT" val="8"/>
  <p:tag name="KSO_WM_DIAGRAM_MIN_ITEMCNT" val="2"/>
  <p:tag name="KSO_WM_DIAGRAM_VIRTUALLY_FRAME" val="{&quot;height&quot;:331.1000061035156,&quot;left&quot;:69.75,&quot;top&quot;:152.1249969482422,&quot;width&quot;:860.1}"/>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451.xml><?xml version="1.0" encoding="utf-8"?>
<p:tagLst xmlns:p="http://schemas.openxmlformats.org/presentationml/2006/main">
  <p:tag name="KSO_WM_SLIDE_ID" val="custom20230230_4"/>
  <p:tag name="KSO_WM_TEMPLATE_SUBCATEGORY" val="29"/>
  <p:tag name="KSO_WM_TEMPLATE_MASTER_TYPE" val="0"/>
  <p:tag name="KSO_WM_TEMPLATE_COLOR_TYPE" val="0"/>
  <p:tag name="KSO_WM_SLIDE_ITEM_CNT" val="4"/>
  <p:tag name="KSO_WM_SLIDE_INDEX" val="4"/>
  <p:tag name="KSO_WM_TAG_VERSION" val="1.0"/>
  <p:tag name="KSO_WM_BEAUTIFY_FLAG" val="#wm#"/>
  <p:tag name="KSO_WM_TEMPLATE_CATEGORY" val="custom"/>
  <p:tag name="KSO_WM_TEMPLATE_INDEX" val="20230230"/>
  <p:tag name="KSO_WM_SLIDE_LAYOUT" val="a_b_l"/>
  <p:tag name="KSO_WM_SLIDE_LAYOUT_CNT" val="1_1_1"/>
  <p:tag name="KSO_WM_SLIDE_TYPE" val="contents"/>
  <p:tag name="KSO_WM_SLIDE_SUBTYPE" val="diag"/>
  <p:tag name="KSO_WM_DIAGRAM_GROUP_CODE" val="l1-1"/>
  <p:tag name="KSO_WM_SLIDE_DIAGTYPE" val="l"/>
</p:tagLst>
</file>

<file path=ppt/tags/tag452.xml><?xml version="1.0" encoding="utf-8"?>
<p:tagLst xmlns:p="http://schemas.openxmlformats.org/presentationml/2006/main">
  <p:tag name="KSO_WM_UNIT_NOCLEAR" val="0"/>
  <p:tag name="KSO_WM_UNIT_VALUE" val="6"/>
  <p:tag name="KSO_WM_UNIT_HIGHLIGHT" val="0"/>
  <p:tag name="KSO_WM_UNIT_COMPATIBLE" val="1"/>
  <p:tag name="KSO_WM_UNIT_DIAGRAM_ISNUMVISUAL" val="0"/>
  <p:tag name="KSO_WM_UNIT_DIAGRAM_ISREFERUNIT" val="0"/>
  <p:tag name="KSO_WM_UNIT_TYPE" val="e"/>
  <p:tag name="KSO_WM_UNIT_INDEX" val="1"/>
  <p:tag name="KSO_WM_UNIT_ID" val="custom20230230_9*e*1"/>
  <p:tag name="KSO_WM_TEMPLATE_CATEGORY" val="custom"/>
  <p:tag name="KSO_WM_TEMPLATE_INDEX" val="20230230"/>
  <p:tag name="KSO_WM_UNIT_LAYERLEVEL" val="1"/>
  <p:tag name="KSO_WM_TAG_VERSION" val="3.0"/>
  <p:tag name="KSO_WM_BEAUTIFY_FLAG" val="#wm#"/>
  <p:tag name="KSO_WM_UNIT_TEXT_FILL_FORE_SCHEMECOLOR_INDEX_BRIGHTNESS" val="-0.25"/>
  <p:tag name="KSO_WM_UNIT_TEXT_FILL_FORE_SCHEMECOLOR_INDEX" val="14"/>
  <p:tag name="KSO_WM_UNIT_TEXT_FILL_TYPE" val="1"/>
  <p:tag name="KSO_WM_UNIT_CONTENT_GROUP_TYPE" val="contentchip"/>
  <p:tag name="KSO_WM_UNIT_PRESET_TEXT" val="Part One"/>
</p:tagLst>
</file>

<file path=ppt/tags/tag453.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230_9*a*1"/>
  <p:tag name="KSO_WM_TEMPLATE_CATEGORY" val="custom"/>
  <p:tag name="KSO_WM_TEMPLATE_INDEX" val="20230230"/>
  <p:tag name="KSO_WM_UNIT_LAYERLEVEL" val="1"/>
  <p:tag name="KSO_WM_TAG_VERSION" val="3.0"/>
  <p:tag name="KSO_WM_BEAUTIFY_FLAG" val="#wm#"/>
  <p:tag name="KSO_WM_UNIT_CONTENT_GROUP_TYPE" val="contentchip"/>
  <p:tag name="KSO_WM_UNIT_PRESET_TEXT" val="添加章节标题"/>
</p:tagLst>
</file>

<file path=ppt/tags/tag454.xml><?xml version="1.0" encoding="utf-8"?>
<p:tagLst xmlns:p="http://schemas.openxmlformats.org/presentationml/2006/main">
  <p:tag name="KSO_WM_SLIDE_ID" val="custom20230230_9"/>
  <p:tag name="KSO_WM_TEMPLATE_SUBCATEGORY" val="29"/>
  <p:tag name="KSO_WM_TEMPLATE_MASTER_TYPE" val="0"/>
  <p:tag name="KSO_WM_TEMPLATE_COLOR_TYPE" val="0"/>
  <p:tag name="KSO_WM_SLIDE_ITEM_CNT" val="0"/>
  <p:tag name="KSO_WM_SLIDE_INDEX" val="9"/>
  <p:tag name="KSO_WM_TAG_VERSION" val="1.0"/>
  <p:tag name="KSO_WM_BEAUTIFY_FLAG" val="#wm#"/>
  <p:tag name="KSO_WM_TEMPLATE_CATEGORY" val="custom"/>
  <p:tag name="KSO_WM_TEMPLATE_INDEX" val="20230230"/>
  <p:tag name="KSO_WM_SLIDE_LAYOUT" val="a_e"/>
  <p:tag name="KSO_WM_SLIDE_LAYOUT_CNT" val="1_1"/>
  <p:tag name="KSO_WM_SLIDE_TYPE" val="sectionTitle"/>
  <p:tag name="KSO_WM_SLIDE_SUBTYPE" val="pureTxt"/>
  <p:tag name="KSO_WM_SLIDE_CONTENT_AREA" val="{&quot;left&quot;:&quot;26.85&quot;,&quot;top&quot;:&quot;79.65&quot;,&quot;width&quot;:&quot;618.65&quot;,&quot;height&quot;:&quot;320.9&quot;}"/>
</p:tagLst>
</file>

<file path=ppt/tags/tag455.xml><?xml version="1.0" encoding="utf-8"?>
<p:tagLst xmlns:p="http://schemas.openxmlformats.org/presentationml/2006/main">
  <p:tag name="KSO_WM_DIAGRAM_MAX_ITEMCNT" val="6"/>
  <p:tag name="KSO_WM_DIAGRAM_MIN_ITEMCNT" val="2"/>
  <p:tag name="KSO_WM_DIAGRAM_VIRTUALLY_FRAME" val="{&quot;height&quot;:254.17961120605463,&quot;left&quot;:47.67235019954169,&quot;top&quot;:177.81948573555533,&quot;width&quot;:864.8666381835938}"/>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298_3*l_h_f*1_1_1"/>
  <p:tag name="KSO_WM_TEMPLATE_CATEGORY" val="diagram"/>
  <p:tag name="KSO_WM_TEMPLATE_INDEX" val="20231298"/>
  <p:tag name="KSO_WM_UNIT_LAYERLEVEL" val="1_1_1"/>
  <p:tag name="KSO_WM_TAG_VERSION" val="3.0"/>
  <p:tag name="KSO_WM_BEAUTIFY_FLAG" val="#wm#"/>
  <p:tag name="KSO_WM_UNIT_PRESET_TEXT" val="单击此处输入你的正文，文字是您思想的提炼，为了最终演示发布的良好效果"/>
  <p:tag name="KSO_WM_UNIT_FILL_TYPE" val="1"/>
  <p:tag name="KSO_WM_UNIT_FILL_FORE_SCHEMECOLOR_INDEX" val="5"/>
  <p:tag name="KSO_WM_UNIT_FILL_FORE_SCHEMECOLOR_INDEX_BRIGHTNESS" val="0"/>
</p:tagLst>
</file>

<file path=ppt/tags/tag456.xml><?xml version="1.0" encoding="utf-8"?>
<p:tagLst xmlns:p="http://schemas.openxmlformats.org/presentationml/2006/main">
  <p:tag name="KSO_WM_DIAGRAM_MAX_ITEMCNT" val="6"/>
  <p:tag name="KSO_WM_DIAGRAM_MIN_ITEMCNT" val="2"/>
  <p:tag name="KSO_WM_DIAGRAM_VIRTUALLY_FRAME" val="{&quot;height&quot;:254.17961120605463,&quot;left&quot;:47.67235019954169,&quot;top&quot;:177.81948573555533,&quot;width&quot;:864.8666381835938}"/>
  <p:tag name="KSO_WM_DIAGRAM_COLOR_MATCH_VALUE" val="{&quot;shape&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1298_3*l_h_f*1_2_1"/>
  <p:tag name="KSO_WM_TEMPLATE_CATEGORY" val="diagram"/>
  <p:tag name="KSO_WM_TEMPLATE_INDEX" val="20231298"/>
  <p:tag name="KSO_WM_UNIT_LAYERLEVEL" val="1_1_1"/>
  <p:tag name="KSO_WM_TAG_VERSION" val="3.0"/>
  <p:tag name="KSO_WM_BEAUTIFY_FLAG" val="#wm#"/>
  <p:tag name="KSO_WM_UNIT_PRESET_TEXT" val="单击此处输入你的正文，文字是您思想的提炼，为了最终演示发布的良好效果"/>
  <p:tag name="KSO_WM_UNIT_FILL_TYPE" val="1"/>
  <p:tag name="KSO_WM_UNIT_FILL_FORE_SCHEMECOLOR_INDEX" val="6"/>
  <p:tag name="KSO_WM_UNIT_FILL_FORE_SCHEMECOLOR_INDEX_BRIGHTNESS" val="0"/>
</p:tagLst>
</file>

<file path=ppt/tags/tag457.xml><?xml version="1.0" encoding="utf-8"?>
<p:tagLst xmlns:p="http://schemas.openxmlformats.org/presentationml/2006/main">
  <p:tag name="KSO_WM_DIAGRAM_MAX_ITEMCNT" val="6"/>
  <p:tag name="KSO_WM_DIAGRAM_MIN_ITEMCNT" val="2"/>
  <p:tag name="KSO_WM_DIAGRAM_VIRTUALLY_FRAME" val="{&quot;height&quot;:254.17961120605463,&quot;left&quot;:47.67235019954169,&quot;top&quot;:177.81948573555533,&quot;width&quot;:864.8666381835938}"/>
  <p:tag name="KSO_WM_DIAGRAM_COLOR_MATCH_VALUE" val="{&quot;shape&quot;:{&quot;fill&quot;:{&quot;gradient&quot;:[{&quot;brightness&quot;:0.8999999761581421,&quot;colorType&quot;:1,&quot;foreColorIndex&quot;:5,&quot;pos&quot;:0.019999999552965164,&quot;transparency&quot;:0},{&quot;brightness&quot;:0.8999999761581421,&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9"/>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31298_3*l_h_i*1_1_1"/>
  <p:tag name="KSO_WM_TEMPLATE_CATEGORY" val="diagram"/>
  <p:tag name="KSO_WM_TEMPLATE_INDEX" val="20231298"/>
  <p:tag name="KSO_WM_UNIT_LAYERLEVEL" val="1_1_1"/>
  <p:tag name="KSO_WM_TAG_VERSION" val="3.0"/>
  <p:tag name="KSO_WM_BEAUTIFY_FLAG" val="#wm#"/>
  <p:tag name="KSO_WM_UNIT_PRESET_TEXT" val="1"/>
  <p:tag name="KSO_WM_UNIT_FILL_TYPE" val="3"/>
  <p:tag name="KSO_WM_UNIT_TEXT_FILL_FORE_SCHEMECOLOR_INDEX" val="1"/>
  <p:tag name="KSO_WM_UNIT_TEXT_FILL_TYPE" val="1"/>
</p:tagLst>
</file>

<file path=ppt/tags/tag458.xml><?xml version="1.0" encoding="utf-8"?>
<p:tagLst xmlns:p="http://schemas.openxmlformats.org/presentationml/2006/main">
  <p:tag name="KSO_WM_DIAGRAM_MAX_ITEMCNT" val="6"/>
  <p:tag name="KSO_WM_DIAGRAM_MIN_ITEMCNT" val="2"/>
  <p:tag name="KSO_WM_DIAGRAM_VIRTUALLY_FRAME" val="{&quot;height&quot;:254.17961120605463,&quot;left&quot;:47.67235019954169,&quot;top&quot;:177.81948573555533,&quot;width&quot;:864.8666381835938}"/>
  <p:tag name="KSO_WM_DIAGRAM_COLOR_MATCH_VALUE" val="{&quot;shape&quot;:{&quot;fill&quot;:{&quot;gradient&quot;:[{&quot;brightness&quot;:0.8999999761581421,&quot;colorType&quot;:1,&quot;foreColorIndex&quot;:6,&quot;pos&quot;:0.019999999552965164,&quot;transparency&quot;:0},{&quot;brightness&quot;:0.8999999761581421,&quot;colorType&quot;:1,&quot;foreColorIndex&quot;:6,&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9"/>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231298_3*l_h_i*1_2_1"/>
  <p:tag name="KSO_WM_TEMPLATE_CATEGORY" val="diagram"/>
  <p:tag name="KSO_WM_TEMPLATE_INDEX" val="20231298"/>
  <p:tag name="KSO_WM_UNIT_LAYERLEVEL" val="1_1_1"/>
  <p:tag name="KSO_WM_TAG_VERSION" val="3.0"/>
  <p:tag name="KSO_WM_BEAUTIFY_FLAG" val="#wm#"/>
  <p:tag name="KSO_WM_UNIT_PRESET_TEXT" val="2"/>
  <p:tag name="KSO_WM_UNIT_FILL_TYPE" val="3"/>
  <p:tag name="KSO_WM_UNIT_TEXT_FILL_FORE_SCHEMECOLOR_INDEX" val="1"/>
  <p:tag name="KSO_WM_UNIT_TEXT_FILL_TYPE" val="1"/>
</p:tagLst>
</file>

<file path=ppt/tags/tag459.xml><?xml version="1.0" encoding="utf-8"?>
<p:tagLst xmlns:p="http://schemas.openxmlformats.org/presentationml/2006/main">
  <p:tag name="KSO_WM_DIAGRAM_MAX_ITEMCNT" val="6"/>
  <p:tag name="KSO_WM_DIAGRAM_MIN_ITEMCNT" val="2"/>
  <p:tag name="KSO_WM_DIAGRAM_VIRTUALLY_FRAME" val="{&quot;height&quot;:254.17961120605463,&quot;left&quot;:47.67235019954169,&quot;top&quot;:177.81948573555533,&quot;width&quot;:864.8666381835938}"/>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31298_3*l_h_f*1_3_1"/>
  <p:tag name="KSO_WM_TEMPLATE_CATEGORY" val="diagram"/>
  <p:tag name="KSO_WM_TEMPLATE_INDEX" val="20231298"/>
  <p:tag name="KSO_WM_UNIT_LAYERLEVEL" val="1_1_1"/>
  <p:tag name="KSO_WM_TAG_VERSION" val="3.0"/>
  <p:tag name="KSO_WM_BEAUTIFY_FLAG" val="#wm#"/>
  <p:tag name="KSO_WM_UNIT_PRESET_TEXT" val="单击此处输入你的正文，文字是您思想的提炼，为了最终演示发布的良好效果"/>
  <p:tag name="KSO_WM_UNIT_FILL_TYPE" val="1"/>
  <p:tag name="KSO_WM_UNIT_FILL_FORE_SCHEMECOLOR_INDEX" val="5"/>
  <p:tag name="KSO_WM_UNIT_FILL_FORE_SCHEMECOLOR_INDEX_BRIGHTNESS" val="0"/>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60.xml><?xml version="1.0" encoding="utf-8"?>
<p:tagLst xmlns:p="http://schemas.openxmlformats.org/presentationml/2006/main">
  <p:tag name="KSO_WM_DIAGRAM_MAX_ITEMCNT" val="6"/>
  <p:tag name="KSO_WM_DIAGRAM_MIN_ITEMCNT" val="2"/>
  <p:tag name="KSO_WM_DIAGRAM_VIRTUALLY_FRAME" val="{&quot;height&quot;:254.17961120605463,&quot;left&quot;:47.67235019954169,&quot;top&quot;:177.81948573555533,&quot;width&quot;:864.8666381835938}"/>
  <p:tag name="KSO_WM_DIAGRAM_COLOR_MATCH_VALUE" val="{&quot;shape&quot;:{&quot;fill&quot;:{&quot;gradient&quot;:[{&quot;brightness&quot;:0.8999999761581421,&quot;colorType&quot;:1,&quot;foreColorIndex&quot;:5,&quot;pos&quot;:0.019999999552965164,&quot;transparency&quot;:0},{&quot;brightness&quot;:0.8999999761581421,&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9"/>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diagram20231298_3*l_h_i*1_3_1"/>
  <p:tag name="KSO_WM_TEMPLATE_CATEGORY" val="diagram"/>
  <p:tag name="KSO_WM_TEMPLATE_INDEX" val="20231298"/>
  <p:tag name="KSO_WM_UNIT_LAYERLEVEL" val="1_1_1"/>
  <p:tag name="KSO_WM_TAG_VERSION" val="3.0"/>
  <p:tag name="KSO_WM_BEAUTIFY_FLAG" val="#wm#"/>
  <p:tag name="KSO_WM_UNIT_PRESET_TEXT" val="3"/>
  <p:tag name="KSO_WM_UNIT_FILL_TYPE" val="3"/>
  <p:tag name="KSO_WM_UNIT_TEXT_FILL_FORE_SCHEMECOLOR_INDEX" val="1"/>
  <p:tag name="KSO_WM_UNIT_TEXT_FILL_TYPE" val="1"/>
</p:tagLst>
</file>

<file path=ppt/tags/tag461.xml><?xml version="1.0" encoding="utf-8"?>
<p:tagLst xmlns:p="http://schemas.openxmlformats.org/presentationml/2006/main">
  <p:tag name="KSO_WM_DIAGRAM_MAX_ITEMCNT" val="6"/>
  <p:tag name="KSO_WM_DIAGRAM_MIN_ITEMCNT" val="2"/>
  <p:tag name="KSO_WM_DIAGRAM_VIRTUALLY_FRAME" val="{&quot;height&quot;:254.17961120605463,&quot;left&quot;:47.67235019954169,&quot;top&quot;:177.81948573555533,&quot;width&quot;:864.8666381835938}"/>
  <p:tag name="KSO_WM_DIAGRAM_COLOR_MATCH_VALUE" val="{&quot;shape&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231298_3*l_h_f*1_4_1"/>
  <p:tag name="KSO_WM_TEMPLATE_CATEGORY" val="diagram"/>
  <p:tag name="KSO_WM_TEMPLATE_INDEX" val="20231298"/>
  <p:tag name="KSO_WM_UNIT_LAYERLEVEL" val="1_1_1"/>
  <p:tag name="KSO_WM_TAG_VERSION" val="3.0"/>
  <p:tag name="KSO_WM_BEAUTIFY_FLAG" val="#wm#"/>
  <p:tag name="KSO_WM_UNIT_PRESET_TEXT" val="单击此处输入你的正文，文字是您思想的提炼，为了最终演示发布的良好效果"/>
  <p:tag name="KSO_WM_UNIT_FILL_TYPE" val="1"/>
  <p:tag name="KSO_WM_UNIT_FILL_FORE_SCHEMECOLOR_INDEX" val="6"/>
  <p:tag name="KSO_WM_UNIT_FILL_FORE_SCHEMECOLOR_INDEX_BRIGHTNESS" val="0"/>
</p:tagLst>
</file>

<file path=ppt/tags/tag462.xml><?xml version="1.0" encoding="utf-8"?>
<p:tagLst xmlns:p="http://schemas.openxmlformats.org/presentationml/2006/main">
  <p:tag name="KSO_WM_DIAGRAM_MAX_ITEMCNT" val="6"/>
  <p:tag name="KSO_WM_DIAGRAM_MIN_ITEMCNT" val="2"/>
  <p:tag name="KSO_WM_DIAGRAM_VIRTUALLY_FRAME" val="{&quot;height&quot;:254.17961120605463,&quot;left&quot;:47.67235019954169,&quot;top&quot;:177.81948573555533,&quot;width&quot;:864.8666381835938}"/>
  <p:tag name="KSO_WM_DIAGRAM_COLOR_MATCH_VALUE" val="{&quot;shape&quot;:{&quot;fill&quot;:{&quot;gradient&quot;:[{&quot;brightness&quot;:0.8999999761581421,&quot;colorType&quot;:1,&quot;foreColorIndex&quot;:6,&quot;pos&quot;:0.019999999552965164,&quot;transparency&quot;:0},{&quot;brightness&quot;:0.8999999761581421,&quot;colorType&quot;:1,&quot;foreColorIndex&quot;:6,&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9"/>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4_1"/>
  <p:tag name="KSO_WM_UNIT_ID" val="diagram20231298_3*l_h_i*1_4_1"/>
  <p:tag name="KSO_WM_TEMPLATE_CATEGORY" val="diagram"/>
  <p:tag name="KSO_WM_TEMPLATE_INDEX" val="20231298"/>
  <p:tag name="KSO_WM_UNIT_LAYERLEVEL" val="1_1_1"/>
  <p:tag name="KSO_WM_TAG_VERSION" val="3.0"/>
  <p:tag name="KSO_WM_BEAUTIFY_FLAG" val="#wm#"/>
  <p:tag name="KSO_WM_UNIT_PRESET_TEXT" val="4"/>
  <p:tag name="KSO_WM_UNIT_FILL_TYPE" val="3"/>
  <p:tag name="KSO_WM_UNIT_TEXT_FILL_FORE_SCHEMECOLOR_INDEX" val="1"/>
  <p:tag name="KSO_WM_UNIT_TEXT_FILL_TYPE" val="1"/>
</p:tagLst>
</file>

<file path=ppt/tags/tag463.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diagram20231298_3*a*1"/>
  <p:tag name="KSO_WM_TEMPLATE_CATEGORY" val="diagram"/>
  <p:tag name="KSO_WM_TEMPLATE_INDEX" val="20231298"/>
  <p:tag name="KSO_WM_UNIT_LAYERLEVEL" val="1"/>
  <p:tag name="KSO_WM_TAG_VERSION" val="3.0"/>
  <p:tag name="KSO_WM_BEAUTIFY_FLAG" val="#wm#"/>
  <p:tag name="KSO_WM_UNIT_PRESET_TEXT" val="单击此处添加标题"/>
</p:tagLst>
</file>

<file path=ppt/tags/tag464.xml><?xml version="1.0" encoding="utf-8"?>
<p:tagLst xmlns:p="http://schemas.openxmlformats.org/presentationml/2006/main">
  <p:tag name="KSO_WM_SLIDE_ID" val="diagram20231298_3"/>
  <p:tag name="KSO_WM_TEMPLATE_SUBCATEGORY" val="0"/>
  <p:tag name="KSO_WM_TEMPLATE_MASTER_TYPE" val="0"/>
  <p:tag name="KSO_WM_TEMPLATE_COLOR_TYPE" val="0"/>
  <p:tag name="KSO_WM_SLIDE_TYPE" val="text"/>
  <p:tag name="KSO_WM_SLIDE_SUBTYPE" val="diag"/>
  <p:tag name="KSO_WM_SLIDE_ITEM_CNT" val="4"/>
  <p:tag name="KSO_WM_SLIDE_INDEX" val="3"/>
  <p:tag name="KSO_WM_SLIDE_SIZE" val="864.867*241.341"/>
  <p:tag name="KSO_WM_SLIDE_POSITION" val="47.6724*184.239"/>
  <p:tag name="KSO_WM_DIAGRAM_GROUP_CODE" val="l1-1"/>
  <p:tag name="KSO_WM_SLIDE_DIAGTYPE" val="l"/>
  <p:tag name="KSO_WM_TAG_VERSION" val="3.0"/>
  <p:tag name="KSO_WM_BEAUTIFY_FLAG" val="#wm#"/>
  <p:tag name="KSO_WM_TEMPLATE_CATEGORY" val="diagram"/>
  <p:tag name="KSO_WM_TEMPLATE_INDEX" val="20231298"/>
  <p:tag name="KSO_WM_SLIDE_LAYOUT" val="a_l"/>
  <p:tag name="KSO_WM_SLIDE_LAYOUT_CNT" val="1_1"/>
</p:tagLst>
</file>

<file path=ppt/tags/tag465.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custom20231236_1*a*1"/>
  <p:tag name="KSO_WM_TEMPLATE_CATEGORY" val="custom"/>
  <p:tag name="KSO_WM_TEMPLATE_INDEX" val="20231236"/>
  <p:tag name="KSO_WM_UNIT_LAYERLEVEL" val="1"/>
  <p:tag name="KSO_WM_TAG_VERSION" val="3.0"/>
  <p:tag name="KSO_WM_BEAUTIFY_FLAG" val="#wm#"/>
  <p:tag name="KSO_WM_UNIT_PRESET_TEXT" val="单击此处添加标题"/>
</p:tagLst>
</file>

<file path=ppt/tags/tag466.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UNIT_ID" val="custom20231236_1*f*1"/>
  <p:tag name="KSO_WM_TEMPLATE_CATEGORY" val="custom"/>
  <p:tag name="KSO_WM_TEMPLATE_INDEX" val="20231236"/>
  <p:tag name="KSO_WM_UNIT_LAYERLEVEL" val="1"/>
  <p:tag name="KSO_WM_TAG_VERSION" val="3.0"/>
  <p:tag name="KSO_WM_BEAUTIFY_FLAG" val="#wm#"/>
  <p:tag name="KSO_WM_UNIT_SUBTYPE" val="a"/>
  <p:tag name="KSO_WM_UNIT_TYPE" val="f"/>
  <p:tag name="KSO_WM_UNIT_INDEX" val="1"/>
  <p:tag name="KSO_WM_UNIT_PRESET_TEXT" val="输入你的正文，文字是您思想的提炼请尽量言简意赅的阐述观点，可根据实际情况自行删减文字"/>
</p:tagLst>
</file>

<file path=ppt/tags/tag4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31236_1*i*1"/>
  <p:tag name="KSO_WM_TEMPLATE_CATEGORY" val="custom"/>
  <p:tag name="KSO_WM_TEMPLATE_INDEX" val="20231236"/>
  <p:tag name="KSO_WM_UNIT_LAYERLEVEL" val="1"/>
  <p:tag name="KSO_WM_TAG_VERSION" val="3.0"/>
  <p:tag name="KSO_WM_BEAUTIFY_FLAG" val="#wm#"/>
</p:tagLst>
</file>

<file path=ppt/tags/tag468.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UNIT_ID" val="custom20231236_1*f*2"/>
  <p:tag name="KSO_WM_TEMPLATE_CATEGORY" val="custom"/>
  <p:tag name="KSO_WM_TEMPLATE_INDEX" val="20231236"/>
  <p:tag name="KSO_WM_UNIT_LAYERLEVEL" val="1"/>
  <p:tag name="KSO_WM_TAG_VERSION" val="3.0"/>
  <p:tag name="KSO_WM_BEAUTIFY_FLAG" val="#wm#"/>
  <p:tag name="KSO_WM_UNIT_SUBTYPE" val="a"/>
  <p:tag name="KSO_WM_UNIT_TYPE" val="f"/>
  <p:tag name="KSO_WM_UNIT_INDEX" val="2"/>
  <p:tag name="KSO_WM_UNIT_PRESET_TEXT" val="输入你的正文，文字是您思想的提炼请尽量言简意赅的阐述观点，可根据实际情况自行删减文字"/>
</p:tagLst>
</file>

<file path=ppt/tags/tag469.xml><?xml version="1.0" encoding="utf-8"?>
<p:tagLst xmlns:p="http://schemas.openxmlformats.org/presentationml/2006/main">
  <p:tag name="KSO_WM_BEAUTIFY_FLAG" val="#wm#"/>
  <p:tag name="KSO_WM_UNIT_VALUE" val="1059*1604"/>
  <p:tag name="KSO_WM_UNIT_HIGHLIGHT" val="0"/>
  <p:tag name="KSO_WM_UNIT_COMPATIBLE" val="0"/>
  <p:tag name="KSO_WM_UNIT_DIAGRAM_ISNUMVISUAL" val="0"/>
  <p:tag name="KSO_WM_UNIT_DIAGRAM_ISREFERUNIT" val="0"/>
  <p:tag name="KSO_WM_UNIT_TYPE" val="d"/>
  <p:tag name="KSO_WM_UNIT_INDEX" val="1"/>
  <p:tag name="KSO_WM_UNIT_ID" val="custom20231236_1*d*1"/>
  <p:tag name="KSO_WM_TEMPLATE_CATEGORY" val="custom"/>
  <p:tag name="KSO_WM_TEMPLATE_INDEX" val="20231236"/>
  <p:tag name="KSO_WM_UNIT_LAYERLEVEL" val="1"/>
  <p:tag name="KSO_WM_TAG_VERSION" val="3.0"/>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0.xml><?xml version="1.0" encoding="utf-8"?>
<p:tagLst xmlns:p="http://schemas.openxmlformats.org/presentationml/2006/main">
  <p:tag name="KSO_WM_BEAUTIFY_FLAG" val="#wm#"/>
  <p:tag name="KSO_WM_TEMPLATE_CATEGORY" val="custom"/>
  <p:tag name="KSO_WM_TEMPLATE_INDEX" val="20231236"/>
  <p:tag name="KSO_WM_SLIDE_ID" val="custom20231236_1"/>
  <p:tag name="KSO_WM_TEMPLATE_SUBCATEGORY" val="0"/>
  <p:tag name="KSO_WM_TEMPLATE_MASTER_TYPE" val="0"/>
  <p:tag name="KSO_WM_TEMPLATE_COLOR_TYPE" val="0"/>
  <p:tag name="KSO_WM_SLIDE_TYPE" val="text"/>
  <p:tag name="KSO_WM_SLIDE_SUBTYPE" val="picTxt"/>
  <p:tag name="KSO_WM_SLIDE_ITEM_CNT" val="0"/>
  <p:tag name="KSO_WM_SLIDE_INDEX" val="1"/>
  <p:tag name="KSO_WM_SLIDE_SIZE" val="820*318"/>
  <p:tag name="KSO_WM_SLIDE_POSITION" val="60*134"/>
  <p:tag name="KSO_WM_TAG_VERSION" val="3.0"/>
  <p:tag name="KSO_WM_SLIDE_LAYOUT" val="a_d_f"/>
  <p:tag name="KSO_WM_SLIDE_LAYOUT_CNT" val="1_1_2"/>
</p:tagLst>
</file>

<file path=ppt/tags/tag471.xml><?xml version="1.0" encoding="utf-8"?>
<p:tagLst xmlns:p="http://schemas.openxmlformats.org/presentationml/2006/main">
  <p:tag name="KSO_WM_UNIT_NOCLEAR" val="0"/>
  <p:tag name="KSO_WM_UNIT_VALUE" val="6"/>
  <p:tag name="KSO_WM_UNIT_HIGHLIGHT" val="0"/>
  <p:tag name="KSO_WM_UNIT_COMPATIBLE" val="1"/>
  <p:tag name="KSO_WM_UNIT_DIAGRAM_ISNUMVISUAL" val="0"/>
  <p:tag name="KSO_WM_UNIT_DIAGRAM_ISREFERUNIT" val="0"/>
  <p:tag name="KSO_WM_UNIT_TYPE" val="e"/>
  <p:tag name="KSO_WM_UNIT_INDEX" val="1"/>
  <p:tag name="KSO_WM_UNIT_ID" val="custom20230230_9*e*1"/>
  <p:tag name="KSO_WM_TEMPLATE_CATEGORY" val="custom"/>
  <p:tag name="KSO_WM_TEMPLATE_INDEX" val="20230230"/>
  <p:tag name="KSO_WM_UNIT_LAYERLEVEL" val="1"/>
  <p:tag name="KSO_WM_TAG_VERSION" val="3.0"/>
  <p:tag name="KSO_WM_BEAUTIFY_FLAG" val="#wm#"/>
  <p:tag name="KSO_WM_UNIT_TEXT_FILL_FORE_SCHEMECOLOR_INDEX_BRIGHTNESS" val="-0.25"/>
  <p:tag name="KSO_WM_UNIT_TEXT_FILL_FORE_SCHEMECOLOR_INDEX" val="14"/>
  <p:tag name="KSO_WM_UNIT_TEXT_FILL_TYPE" val="1"/>
  <p:tag name="KSO_WM_UNIT_CONTENT_GROUP_TYPE" val="contentchip"/>
  <p:tag name="KSO_WM_UNIT_PRESET_TEXT" val="Part One"/>
</p:tagLst>
</file>

<file path=ppt/tags/tag47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230_9*a*1"/>
  <p:tag name="KSO_WM_TEMPLATE_CATEGORY" val="custom"/>
  <p:tag name="KSO_WM_TEMPLATE_INDEX" val="20230230"/>
  <p:tag name="KSO_WM_UNIT_LAYERLEVEL" val="1"/>
  <p:tag name="KSO_WM_TAG_VERSION" val="3.0"/>
  <p:tag name="KSO_WM_BEAUTIFY_FLAG" val="#wm#"/>
  <p:tag name="KSO_WM_UNIT_CONTENT_GROUP_TYPE" val="contentchip"/>
  <p:tag name="KSO_WM_UNIT_PRESET_TEXT" val="添加章节标题"/>
</p:tagLst>
</file>

<file path=ppt/tags/tag473.xml><?xml version="1.0" encoding="utf-8"?>
<p:tagLst xmlns:p="http://schemas.openxmlformats.org/presentationml/2006/main">
  <p:tag name="KSO_WM_SLIDE_ID" val="custom20230230_9"/>
  <p:tag name="KSO_WM_TEMPLATE_SUBCATEGORY" val="29"/>
  <p:tag name="KSO_WM_TEMPLATE_MASTER_TYPE" val="0"/>
  <p:tag name="KSO_WM_TEMPLATE_COLOR_TYPE" val="0"/>
  <p:tag name="KSO_WM_SLIDE_ITEM_CNT" val="0"/>
  <p:tag name="KSO_WM_SLIDE_INDEX" val="9"/>
  <p:tag name="KSO_WM_TAG_VERSION" val="1.0"/>
  <p:tag name="KSO_WM_BEAUTIFY_FLAG" val="#wm#"/>
  <p:tag name="KSO_WM_TEMPLATE_CATEGORY" val="custom"/>
  <p:tag name="KSO_WM_TEMPLATE_INDEX" val="20230230"/>
  <p:tag name="KSO_WM_SLIDE_LAYOUT" val="a_e"/>
  <p:tag name="KSO_WM_SLIDE_LAYOUT_CNT" val="1_1"/>
  <p:tag name="KSO_WM_SLIDE_TYPE" val="sectionTitle"/>
  <p:tag name="KSO_WM_SLIDE_SUBTYPE" val="pureTxt"/>
  <p:tag name="KSO_WM_SLIDE_CONTENT_AREA" val="{&quot;left&quot;:&quot;26.85&quot;,&quot;top&quot;:&quot;79.65&quot;,&quot;width&quot;:&quot;618.65&quot;,&quot;height&quot;:&quot;320.9&quot;}"/>
</p:tagLst>
</file>

<file path=ppt/tags/tag474.xml><?xml version="1.0" encoding="utf-8"?>
<p:tagLst xmlns:p="http://schemas.openxmlformats.org/presentationml/2006/main">
  <p:tag name="KSO_WM_DIAGRAM_MAX_ITEMCNT" val="6"/>
  <p:tag name="KSO_WM_DIAGRAM_MIN_ITEMCNT" val="2"/>
  <p:tag name="KSO_WM_DIAGRAM_VIRTUALLY_FRAME" val="{&quot;height&quot;:254.17961120605463,&quot;left&quot;:47.67235019954169,&quot;top&quot;:177.81948573555533,&quot;width&quot;:864.8666381835938}"/>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1298_3*l_h_f*1_1_1"/>
  <p:tag name="KSO_WM_TEMPLATE_CATEGORY" val="diagram"/>
  <p:tag name="KSO_WM_TEMPLATE_INDEX" val="20231298"/>
  <p:tag name="KSO_WM_UNIT_LAYERLEVEL" val="1_1_1"/>
  <p:tag name="KSO_WM_TAG_VERSION" val="3.0"/>
  <p:tag name="KSO_WM_BEAUTIFY_FLAG" val="#wm#"/>
  <p:tag name="KSO_WM_UNIT_PRESET_TEXT" val="单击此处输入你的正文，文字是您思想的提炼，为了最终演示发布的良好效果"/>
  <p:tag name="KSO_WM_UNIT_FILL_TYPE" val="1"/>
  <p:tag name="KSO_WM_UNIT_FILL_FORE_SCHEMECOLOR_INDEX" val="5"/>
  <p:tag name="KSO_WM_UNIT_FILL_FORE_SCHEMECOLOR_INDEX_BRIGHTNESS" val="0"/>
</p:tagLst>
</file>

<file path=ppt/tags/tag475.xml><?xml version="1.0" encoding="utf-8"?>
<p:tagLst xmlns:p="http://schemas.openxmlformats.org/presentationml/2006/main">
  <p:tag name="KSO_WM_DIAGRAM_MAX_ITEMCNT" val="6"/>
  <p:tag name="KSO_WM_DIAGRAM_MIN_ITEMCNT" val="2"/>
  <p:tag name="KSO_WM_DIAGRAM_VIRTUALLY_FRAME" val="{&quot;height&quot;:254.17961120605463,&quot;left&quot;:47.67235019954169,&quot;top&quot;:177.81948573555533,&quot;width&quot;:864.8666381835938}"/>
  <p:tag name="KSO_WM_DIAGRAM_COLOR_MATCH_VALUE" val="{&quot;shape&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1298_3*l_h_f*1_2_1"/>
  <p:tag name="KSO_WM_TEMPLATE_CATEGORY" val="diagram"/>
  <p:tag name="KSO_WM_TEMPLATE_INDEX" val="20231298"/>
  <p:tag name="KSO_WM_UNIT_LAYERLEVEL" val="1_1_1"/>
  <p:tag name="KSO_WM_TAG_VERSION" val="3.0"/>
  <p:tag name="KSO_WM_BEAUTIFY_FLAG" val="#wm#"/>
  <p:tag name="KSO_WM_UNIT_PRESET_TEXT" val="单击此处输入你的正文，文字是您思想的提炼，为了最终演示发布的良好效果"/>
  <p:tag name="KSO_WM_UNIT_FILL_TYPE" val="1"/>
  <p:tag name="KSO_WM_UNIT_FILL_FORE_SCHEMECOLOR_INDEX" val="6"/>
  <p:tag name="KSO_WM_UNIT_FILL_FORE_SCHEMECOLOR_INDEX_BRIGHTNESS" val="0"/>
</p:tagLst>
</file>

<file path=ppt/tags/tag476.xml><?xml version="1.0" encoding="utf-8"?>
<p:tagLst xmlns:p="http://schemas.openxmlformats.org/presentationml/2006/main">
  <p:tag name="KSO_WM_DIAGRAM_MAX_ITEMCNT" val="6"/>
  <p:tag name="KSO_WM_DIAGRAM_MIN_ITEMCNT" val="2"/>
  <p:tag name="KSO_WM_DIAGRAM_VIRTUALLY_FRAME" val="{&quot;height&quot;:254.17961120605463,&quot;left&quot;:47.67235019954169,&quot;top&quot;:177.81948573555533,&quot;width&quot;:864.8666381835938}"/>
  <p:tag name="KSO_WM_DIAGRAM_COLOR_MATCH_VALUE" val="{&quot;shape&quot;:{&quot;fill&quot;:{&quot;gradient&quot;:[{&quot;brightness&quot;:0.8999999761581421,&quot;colorType&quot;:1,&quot;foreColorIndex&quot;:5,&quot;pos&quot;:0.019999999552965164,&quot;transparency&quot;:0},{&quot;brightness&quot;:0.8999999761581421,&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9"/>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diagram20231298_3*l_h_i*1_1_1"/>
  <p:tag name="KSO_WM_TEMPLATE_CATEGORY" val="diagram"/>
  <p:tag name="KSO_WM_TEMPLATE_INDEX" val="20231298"/>
  <p:tag name="KSO_WM_UNIT_LAYERLEVEL" val="1_1_1"/>
  <p:tag name="KSO_WM_TAG_VERSION" val="3.0"/>
  <p:tag name="KSO_WM_BEAUTIFY_FLAG" val="#wm#"/>
  <p:tag name="KSO_WM_UNIT_PRESET_TEXT" val="1"/>
  <p:tag name="KSO_WM_UNIT_FILL_TYPE" val="3"/>
  <p:tag name="KSO_WM_UNIT_TEXT_FILL_FORE_SCHEMECOLOR_INDEX" val="1"/>
  <p:tag name="KSO_WM_UNIT_TEXT_FILL_TYPE" val="1"/>
</p:tagLst>
</file>

<file path=ppt/tags/tag477.xml><?xml version="1.0" encoding="utf-8"?>
<p:tagLst xmlns:p="http://schemas.openxmlformats.org/presentationml/2006/main">
  <p:tag name="KSO_WM_DIAGRAM_MAX_ITEMCNT" val="6"/>
  <p:tag name="KSO_WM_DIAGRAM_MIN_ITEMCNT" val="2"/>
  <p:tag name="KSO_WM_DIAGRAM_VIRTUALLY_FRAME" val="{&quot;height&quot;:254.17961120605463,&quot;left&quot;:47.67235019954169,&quot;top&quot;:177.81948573555533,&quot;width&quot;:864.8666381835938}"/>
  <p:tag name="KSO_WM_DIAGRAM_COLOR_MATCH_VALUE" val="{&quot;shape&quot;:{&quot;fill&quot;:{&quot;gradient&quot;:[{&quot;brightness&quot;:0.8999999761581421,&quot;colorType&quot;:1,&quot;foreColorIndex&quot;:6,&quot;pos&quot;:0.019999999552965164,&quot;transparency&quot;:0},{&quot;brightness&quot;:0.8999999761581421,&quot;colorType&quot;:1,&quot;foreColorIndex&quot;:6,&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9"/>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diagram20231298_3*l_h_i*1_2_1"/>
  <p:tag name="KSO_WM_TEMPLATE_CATEGORY" val="diagram"/>
  <p:tag name="KSO_WM_TEMPLATE_INDEX" val="20231298"/>
  <p:tag name="KSO_WM_UNIT_LAYERLEVEL" val="1_1_1"/>
  <p:tag name="KSO_WM_TAG_VERSION" val="3.0"/>
  <p:tag name="KSO_WM_BEAUTIFY_FLAG" val="#wm#"/>
  <p:tag name="KSO_WM_UNIT_PRESET_TEXT" val="2"/>
  <p:tag name="KSO_WM_UNIT_FILL_TYPE" val="3"/>
  <p:tag name="KSO_WM_UNIT_TEXT_FILL_FORE_SCHEMECOLOR_INDEX" val="1"/>
  <p:tag name="KSO_WM_UNIT_TEXT_FILL_TYPE" val="1"/>
</p:tagLst>
</file>

<file path=ppt/tags/tag478.xml><?xml version="1.0" encoding="utf-8"?>
<p:tagLst xmlns:p="http://schemas.openxmlformats.org/presentationml/2006/main">
  <p:tag name="KSO_WM_DIAGRAM_MAX_ITEMCNT" val="6"/>
  <p:tag name="KSO_WM_DIAGRAM_MIN_ITEMCNT" val="2"/>
  <p:tag name="KSO_WM_DIAGRAM_VIRTUALLY_FRAME" val="{&quot;height&quot;:254.17961120605463,&quot;left&quot;:47.67235019954169,&quot;top&quot;:177.81948573555533,&quot;width&quot;:864.8666381835938}"/>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31298_3*l_h_f*1_3_1"/>
  <p:tag name="KSO_WM_TEMPLATE_CATEGORY" val="diagram"/>
  <p:tag name="KSO_WM_TEMPLATE_INDEX" val="20231298"/>
  <p:tag name="KSO_WM_UNIT_LAYERLEVEL" val="1_1_1"/>
  <p:tag name="KSO_WM_TAG_VERSION" val="3.0"/>
  <p:tag name="KSO_WM_BEAUTIFY_FLAG" val="#wm#"/>
  <p:tag name="KSO_WM_UNIT_PRESET_TEXT" val="单击此处输入你的正文，文字是您思想的提炼，为了最终演示发布的良好效果"/>
  <p:tag name="KSO_WM_UNIT_FILL_TYPE" val="1"/>
  <p:tag name="KSO_WM_UNIT_FILL_FORE_SCHEMECOLOR_INDEX" val="5"/>
  <p:tag name="KSO_WM_UNIT_FILL_FORE_SCHEMECOLOR_INDEX_BRIGHTNESS" val="0"/>
</p:tagLst>
</file>

<file path=ppt/tags/tag479.xml><?xml version="1.0" encoding="utf-8"?>
<p:tagLst xmlns:p="http://schemas.openxmlformats.org/presentationml/2006/main">
  <p:tag name="KSO_WM_DIAGRAM_MAX_ITEMCNT" val="6"/>
  <p:tag name="KSO_WM_DIAGRAM_MIN_ITEMCNT" val="2"/>
  <p:tag name="KSO_WM_DIAGRAM_VIRTUALLY_FRAME" val="{&quot;height&quot;:254.17961120605463,&quot;left&quot;:47.67235019954169,&quot;top&quot;:177.81948573555533,&quot;width&quot;:864.8666381835938}"/>
  <p:tag name="KSO_WM_DIAGRAM_COLOR_MATCH_VALUE" val="{&quot;shape&quot;:{&quot;fill&quot;:{&quot;gradient&quot;:[{&quot;brightness&quot;:0.8999999761581421,&quot;colorType&quot;:1,&quot;foreColorIndex&quot;:5,&quot;pos&quot;:0.019999999552965164,&quot;transparency&quot;:0},{&quot;brightness&quot;:0.8999999761581421,&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9"/>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1"/>
  <p:tag name="KSO_WM_UNIT_ID" val="diagram20231298_3*l_h_i*1_3_1"/>
  <p:tag name="KSO_WM_TEMPLATE_CATEGORY" val="diagram"/>
  <p:tag name="KSO_WM_TEMPLATE_INDEX" val="20231298"/>
  <p:tag name="KSO_WM_UNIT_LAYERLEVEL" val="1_1_1"/>
  <p:tag name="KSO_WM_TAG_VERSION" val="3.0"/>
  <p:tag name="KSO_WM_BEAUTIFY_FLAG" val="#wm#"/>
  <p:tag name="KSO_WM_UNIT_PRESET_TEXT" val="3"/>
  <p:tag name="KSO_WM_UNIT_FILL_TYPE" val="3"/>
  <p:tag name="KSO_WM_UNIT_TEXT_FILL_FORE_SCHEMECOLOR_INDEX" val="1"/>
  <p:tag name="KSO_WM_UNIT_TEXT_FILL_TYPE" val="1"/>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0.xml><?xml version="1.0" encoding="utf-8"?>
<p:tagLst xmlns:p="http://schemas.openxmlformats.org/presentationml/2006/main">
  <p:tag name="KSO_WM_DIAGRAM_MAX_ITEMCNT" val="6"/>
  <p:tag name="KSO_WM_DIAGRAM_MIN_ITEMCNT" val="2"/>
  <p:tag name="KSO_WM_DIAGRAM_VIRTUALLY_FRAME" val="{&quot;height&quot;:254.17961120605463,&quot;left&quot;:47.67235019954169,&quot;top&quot;:177.81948573555533,&quot;width&quot;:864.8666381835938}"/>
  <p:tag name="KSO_WM_DIAGRAM_COLOR_MATCH_VALUE" val="{&quot;shape&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231298_3*l_h_f*1_4_1"/>
  <p:tag name="KSO_WM_TEMPLATE_CATEGORY" val="diagram"/>
  <p:tag name="KSO_WM_TEMPLATE_INDEX" val="20231298"/>
  <p:tag name="KSO_WM_UNIT_LAYERLEVEL" val="1_1_1"/>
  <p:tag name="KSO_WM_TAG_VERSION" val="3.0"/>
  <p:tag name="KSO_WM_BEAUTIFY_FLAG" val="#wm#"/>
  <p:tag name="KSO_WM_UNIT_PRESET_TEXT" val="单击此处输入你的正文，文字是您思想的提炼，为了最终演示发布的良好效果"/>
  <p:tag name="KSO_WM_UNIT_FILL_TYPE" val="1"/>
  <p:tag name="KSO_WM_UNIT_FILL_FORE_SCHEMECOLOR_INDEX" val="6"/>
  <p:tag name="KSO_WM_UNIT_FILL_FORE_SCHEMECOLOR_INDEX_BRIGHTNESS" val="0"/>
</p:tagLst>
</file>

<file path=ppt/tags/tag481.xml><?xml version="1.0" encoding="utf-8"?>
<p:tagLst xmlns:p="http://schemas.openxmlformats.org/presentationml/2006/main">
  <p:tag name="KSO_WM_DIAGRAM_MAX_ITEMCNT" val="6"/>
  <p:tag name="KSO_WM_DIAGRAM_MIN_ITEMCNT" val="2"/>
  <p:tag name="KSO_WM_DIAGRAM_VIRTUALLY_FRAME" val="{&quot;height&quot;:254.17961120605463,&quot;left&quot;:47.67235019954169,&quot;top&quot;:177.81948573555533,&quot;width&quot;:864.8666381835938}"/>
  <p:tag name="KSO_WM_DIAGRAM_COLOR_MATCH_VALUE" val="{&quot;shape&quot;:{&quot;fill&quot;:{&quot;gradient&quot;:[{&quot;brightness&quot;:0.8999999761581421,&quot;colorType&quot;:1,&quot;foreColorIndex&quot;:6,&quot;pos&quot;:0.019999999552965164,&quot;transparency&quot;:0},{&quot;brightness&quot;:0.8999999761581421,&quot;colorType&quot;:1,&quot;foreColorIndex&quot;:6,&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9"/>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4_1"/>
  <p:tag name="KSO_WM_UNIT_ID" val="diagram20231298_3*l_h_i*1_4_1"/>
  <p:tag name="KSO_WM_TEMPLATE_CATEGORY" val="diagram"/>
  <p:tag name="KSO_WM_TEMPLATE_INDEX" val="20231298"/>
  <p:tag name="KSO_WM_UNIT_LAYERLEVEL" val="1_1_1"/>
  <p:tag name="KSO_WM_TAG_VERSION" val="3.0"/>
  <p:tag name="KSO_WM_BEAUTIFY_FLAG" val="#wm#"/>
  <p:tag name="KSO_WM_UNIT_PRESET_TEXT" val="4"/>
  <p:tag name="KSO_WM_UNIT_FILL_TYPE" val="3"/>
  <p:tag name="KSO_WM_UNIT_TEXT_FILL_FORE_SCHEMECOLOR_INDEX" val="1"/>
  <p:tag name="KSO_WM_UNIT_TEXT_FILL_TYPE" val="1"/>
</p:tagLst>
</file>

<file path=ppt/tags/tag482.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diagram20231298_3*a*1"/>
  <p:tag name="KSO_WM_TEMPLATE_CATEGORY" val="diagram"/>
  <p:tag name="KSO_WM_TEMPLATE_INDEX" val="20231298"/>
  <p:tag name="KSO_WM_UNIT_LAYERLEVEL" val="1"/>
  <p:tag name="KSO_WM_TAG_VERSION" val="3.0"/>
  <p:tag name="KSO_WM_BEAUTIFY_FLAG" val="#wm#"/>
  <p:tag name="KSO_WM_UNIT_PRESET_TEXT" val="单击此处添加标题"/>
</p:tagLst>
</file>

<file path=ppt/tags/tag483.xml><?xml version="1.0" encoding="utf-8"?>
<p:tagLst xmlns:p="http://schemas.openxmlformats.org/presentationml/2006/main">
  <p:tag name="KSO_WM_SLIDE_ID" val="diagram20231298_3"/>
  <p:tag name="KSO_WM_TEMPLATE_SUBCATEGORY" val="0"/>
  <p:tag name="KSO_WM_TEMPLATE_MASTER_TYPE" val="0"/>
  <p:tag name="KSO_WM_TEMPLATE_COLOR_TYPE" val="0"/>
  <p:tag name="KSO_WM_SLIDE_TYPE" val="text"/>
  <p:tag name="KSO_WM_SLIDE_SUBTYPE" val="diag"/>
  <p:tag name="KSO_WM_SLIDE_ITEM_CNT" val="4"/>
  <p:tag name="KSO_WM_SLIDE_INDEX" val="3"/>
  <p:tag name="KSO_WM_SLIDE_SIZE" val="864.867*241.341"/>
  <p:tag name="KSO_WM_SLIDE_POSITION" val="47.6724*184.239"/>
  <p:tag name="KSO_WM_DIAGRAM_GROUP_CODE" val="l1-1"/>
  <p:tag name="KSO_WM_SLIDE_DIAGTYPE" val="l"/>
  <p:tag name="KSO_WM_TAG_VERSION" val="3.0"/>
  <p:tag name="KSO_WM_BEAUTIFY_FLAG" val="#wm#"/>
  <p:tag name="KSO_WM_TEMPLATE_CATEGORY" val="diagram"/>
  <p:tag name="KSO_WM_TEMPLATE_INDEX" val="20231298"/>
  <p:tag name="KSO_WM_SLIDE_LAYOUT" val="a_l"/>
  <p:tag name="KSO_WM_SLIDE_LAYOUT_CNT" val="1_1"/>
</p:tagLst>
</file>

<file path=ppt/tags/tag484.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custom20231236_1*a*1"/>
  <p:tag name="KSO_WM_TEMPLATE_CATEGORY" val="custom"/>
  <p:tag name="KSO_WM_TEMPLATE_INDEX" val="20231236"/>
  <p:tag name="KSO_WM_UNIT_LAYERLEVEL" val="1"/>
  <p:tag name="KSO_WM_TAG_VERSION" val="3.0"/>
  <p:tag name="KSO_WM_BEAUTIFY_FLAG" val="#wm#"/>
  <p:tag name="KSO_WM_UNIT_PRESET_TEXT" val="单击此处添加标题"/>
</p:tagLst>
</file>

<file path=ppt/tags/tag485.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UNIT_ID" val="custom20231236_1*f*1"/>
  <p:tag name="KSO_WM_TEMPLATE_CATEGORY" val="custom"/>
  <p:tag name="KSO_WM_TEMPLATE_INDEX" val="20231236"/>
  <p:tag name="KSO_WM_UNIT_LAYERLEVEL" val="1"/>
  <p:tag name="KSO_WM_TAG_VERSION" val="3.0"/>
  <p:tag name="KSO_WM_BEAUTIFY_FLAG" val="#wm#"/>
  <p:tag name="KSO_WM_UNIT_SUBTYPE" val="a"/>
  <p:tag name="KSO_WM_UNIT_TYPE" val="f"/>
  <p:tag name="KSO_WM_UNIT_INDEX" val="1"/>
  <p:tag name="KSO_WM_UNIT_PRESET_TEXT" val="输入你的正文，文字是您思想的提炼请尽量言简意赅的阐述观点，可根据实际情况自行删减文字"/>
</p:tagLst>
</file>

<file path=ppt/tags/tag4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31236_1*i*1"/>
  <p:tag name="KSO_WM_TEMPLATE_CATEGORY" val="custom"/>
  <p:tag name="KSO_WM_TEMPLATE_INDEX" val="20231236"/>
  <p:tag name="KSO_WM_UNIT_LAYERLEVEL" val="1"/>
  <p:tag name="KSO_WM_TAG_VERSION" val="3.0"/>
  <p:tag name="KSO_WM_BEAUTIFY_FLAG" val="#wm#"/>
</p:tagLst>
</file>

<file path=ppt/tags/tag487.xml><?xml version="1.0" encoding="utf-8"?>
<p:tagLst xmlns:p="http://schemas.openxmlformats.org/presentationml/2006/main">
  <p:tag name="KSO_WM_UNIT_NOCLEAR" val="0"/>
  <p:tag name="KSO_WM_UNIT_HIGHLIGHT" val="0"/>
  <p:tag name="KSO_WM_UNIT_COMPATIBLE" val="0"/>
  <p:tag name="KSO_WM_UNIT_DIAGRAM_ISNUMVISUAL" val="0"/>
  <p:tag name="KSO_WM_UNIT_DIAGRAM_ISREFERUNIT" val="0"/>
  <p:tag name="KSO_WM_UNIT_ID" val="custom20231236_1*f*2"/>
  <p:tag name="KSO_WM_TEMPLATE_CATEGORY" val="custom"/>
  <p:tag name="KSO_WM_TEMPLATE_INDEX" val="20231236"/>
  <p:tag name="KSO_WM_UNIT_LAYERLEVEL" val="1"/>
  <p:tag name="KSO_WM_TAG_VERSION" val="3.0"/>
  <p:tag name="KSO_WM_BEAUTIFY_FLAG" val="#wm#"/>
  <p:tag name="KSO_WM_UNIT_SUBTYPE" val="a"/>
  <p:tag name="KSO_WM_UNIT_TYPE" val="f"/>
  <p:tag name="KSO_WM_UNIT_INDEX" val="2"/>
  <p:tag name="KSO_WM_UNIT_PRESET_TEXT" val="输入你的正文，文字是您思想的提炼请尽量言简意赅的阐述观点，可根据实际情况自行删减文字"/>
</p:tagLst>
</file>

<file path=ppt/tags/tag488.xml><?xml version="1.0" encoding="utf-8"?>
<p:tagLst xmlns:p="http://schemas.openxmlformats.org/presentationml/2006/main">
  <p:tag name="KSO_WM_BEAUTIFY_FLAG" val="#wm#"/>
  <p:tag name="KSO_WM_UNIT_VALUE" val="1059*1604"/>
  <p:tag name="KSO_WM_UNIT_HIGHLIGHT" val="0"/>
  <p:tag name="KSO_WM_UNIT_COMPATIBLE" val="0"/>
  <p:tag name="KSO_WM_UNIT_DIAGRAM_ISNUMVISUAL" val="0"/>
  <p:tag name="KSO_WM_UNIT_DIAGRAM_ISREFERUNIT" val="0"/>
  <p:tag name="KSO_WM_UNIT_TYPE" val="d"/>
  <p:tag name="KSO_WM_UNIT_INDEX" val="1"/>
  <p:tag name="KSO_WM_UNIT_ID" val="custom20231236_1*d*1"/>
  <p:tag name="KSO_WM_TEMPLATE_CATEGORY" val="custom"/>
  <p:tag name="KSO_WM_TEMPLATE_INDEX" val="20231236"/>
  <p:tag name="KSO_WM_UNIT_LAYERLEVEL" val="1"/>
  <p:tag name="KSO_WM_TAG_VERSION" val="3.0"/>
</p:tagLst>
</file>

<file path=ppt/tags/tag489.xml><?xml version="1.0" encoding="utf-8"?>
<p:tagLst xmlns:p="http://schemas.openxmlformats.org/presentationml/2006/main">
  <p:tag name="KSO_WM_BEAUTIFY_FLAG" val="#wm#"/>
  <p:tag name="KSO_WM_TEMPLATE_CATEGORY" val="custom"/>
  <p:tag name="KSO_WM_TEMPLATE_INDEX" val="20231236"/>
  <p:tag name="KSO_WM_SLIDE_ID" val="custom20231236_1"/>
  <p:tag name="KSO_WM_TEMPLATE_SUBCATEGORY" val="0"/>
  <p:tag name="KSO_WM_TEMPLATE_MASTER_TYPE" val="0"/>
  <p:tag name="KSO_WM_TEMPLATE_COLOR_TYPE" val="0"/>
  <p:tag name="KSO_WM_SLIDE_TYPE" val="text"/>
  <p:tag name="KSO_WM_SLIDE_SUBTYPE" val="picTxt"/>
  <p:tag name="KSO_WM_SLIDE_ITEM_CNT" val="0"/>
  <p:tag name="KSO_WM_SLIDE_INDEX" val="1"/>
  <p:tag name="KSO_WM_SLIDE_SIZE" val="820*318"/>
  <p:tag name="KSO_WM_SLIDE_POSITION" val="60*134"/>
  <p:tag name="KSO_WM_TAG_VERSION" val="3.0"/>
  <p:tag name="KSO_WM_SLIDE_LAYOUT" val="a_d_f"/>
  <p:tag name="KSO_WM_SLIDE_LAYOUT_CNT" val="1_1_2"/>
</p:tagLst>
</file>

<file path=ppt/tags/tag4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
  <p:tag name="KSO_WM_UNIT_ID" val="_7*i*1"/>
  <p:tag name="KSO_WM_UNIT_LAYERLEVEL" val="1"/>
  <p:tag name="KSO_WM_TAG_VERSION" val="3.0"/>
</p:tagLst>
</file>

<file path=ppt/tags/tag490.xml><?xml version="1.0" encoding="utf-8"?>
<p:tagLst xmlns:p="http://schemas.openxmlformats.org/presentationml/2006/main">
  <p:tag name="KSO_WM_UNIT_NOCLEAR" val="0"/>
  <p:tag name="KSO_WM_UNIT_VALUE" val="6"/>
  <p:tag name="KSO_WM_UNIT_HIGHLIGHT" val="0"/>
  <p:tag name="KSO_WM_UNIT_COMPATIBLE" val="1"/>
  <p:tag name="KSO_WM_UNIT_DIAGRAM_ISNUMVISUAL" val="0"/>
  <p:tag name="KSO_WM_UNIT_DIAGRAM_ISREFERUNIT" val="0"/>
  <p:tag name="KSO_WM_UNIT_TYPE" val="e"/>
  <p:tag name="KSO_WM_UNIT_INDEX" val="1"/>
  <p:tag name="KSO_WM_UNIT_ID" val="custom20230230_9*e*1"/>
  <p:tag name="KSO_WM_TEMPLATE_CATEGORY" val="custom"/>
  <p:tag name="KSO_WM_TEMPLATE_INDEX" val="20230230"/>
  <p:tag name="KSO_WM_UNIT_LAYERLEVEL" val="1"/>
  <p:tag name="KSO_WM_TAG_VERSION" val="3.0"/>
  <p:tag name="KSO_WM_BEAUTIFY_FLAG" val="#wm#"/>
  <p:tag name="KSO_WM_UNIT_TEXT_FILL_FORE_SCHEMECOLOR_INDEX_BRIGHTNESS" val="-0.25"/>
  <p:tag name="KSO_WM_UNIT_TEXT_FILL_FORE_SCHEMECOLOR_INDEX" val="14"/>
  <p:tag name="KSO_WM_UNIT_TEXT_FILL_TYPE" val="1"/>
  <p:tag name="KSO_WM_UNIT_CONTENT_GROUP_TYPE" val="contentchip"/>
  <p:tag name="KSO_WM_UNIT_PRESET_TEXT" val="Part One"/>
</p:tagLst>
</file>

<file path=ppt/tags/tag491.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230_9*a*1"/>
  <p:tag name="KSO_WM_TEMPLATE_CATEGORY" val="custom"/>
  <p:tag name="KSO_WM_TEMPLATE_INDEX" val="20230230"/>
  <p:tag name="KSO_WM_UNIT_LAYERLEVEL" val="1"/>
  <p:tag name="KSO_WM_TAG_VERSION" val="3.0"/>
  <p:tag name="KSO_WM_BEAUTIFY_FLAG" val="#wm#"/>
  <p:tag name="KSO_WM_UNIT_CONTENT_GROUP_TYPE" val="contentchip"/>
  <p:tag name="KSO_WM_UNIT_PRESET_TEXT" val="添加章节标题"/>
</p:tagLst>
</file>

<file path=ppt/tags/tag492.xml><?xml version="1.0" encoding="utf-8"?>
<p:tagLst xmlns:p="http://schemas.openxmlformats.org/presentationml/2006/main">
  <p:tag name="KSO_WM_SLIDE_ID" val="custom20230230_9"/>
  <p:tag name="KSO_WM_TEMPLATE_SUBCATEGORY" val="29"/>
  <p:tag name="KSO_WM_TEMPLATE_MASTER_TYPE" val="0"/>
  <p:tag name="KSO_WM_TEMPLATE_COLOR_TYPE" val="0"/>
  <p:tag name="KSO_WM_SLIDE_ITEM_CNT" val="0"/>
  <p:tag name="KSO_WM_SLIDE_INDEX" val="9"/>
  <p:tag name="KSO_WM_TAG_VERSION" val="1.0"/>
  <p:tag name="KSO_WM_BEAUTIFY_FLAG" val="#wm#"/>
  <p:tag name="KSO_WM_TEMPLATE_CATEGORY" val="custom"/>
  <p:tag name="KSO_WM_TEMPLATE_INDEX" val="20230230"/>
  <p:tag name="KSO_WM_SLIDE_LAYOUT" val="a_e"/>
  <p:tag name="KSO_WM_SLIDE_LAYOUT_CNT" val="1_1"/>
  <p:tag name="KSO_WM_SLIDE_TYPE" val="sectionTitle"/>
  <p:tag name="KSO_WM_SLIDE_SUBTYPE" val="pureTxt"/>
  <p:tag name="KSO_WM_SLIDE_CONTENT_AREA" val="{&quot;left&quot;:&quot;26.85&quot;,&quot;top&quot;:&quot;79.65&quot;,&quot;width&quot;:&quot;618.65&quot;,&quot;height&quot;:&quot;320.9&quot;}"/>
</p:tagLst>
</file>

<file path=ppt/tags/tag49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2"/>
  <p:tag name="KSO_WM_UNIT_ID" val="custom20231238_1*h_i*1_1"/>
  <p:tag name="KSO_WM_TEMPLATE_CATEGORY" val="custom"/>
  <p:tag name="KSO_WM_TEMPLATE_INDEX" val="20231238"/>
  <p:tag name="KSO_WM_UNIT_LAYERLEVEL" val="1"/>
  <p:tag name="KSO_WM_TAG_VERSION" val="3.0"/>
</p:tagLst>
</file>

<file path=ppt/tags/tag494.xml><?xml version="1.0" encoding="utf-8"?>
<p:tagLst xmlns:p="http://schemas.openxmlformats.org/presentationml/2006/main">
  <p:tag name="KSO_WM_BEAUTIFY_FLAG" val="#wm#"/>
  <p:tag name="KSO_WM_UNIT_VALUE" val="800*1785"/>
  <p:tag name="KSO_WM_UNIT_HIGHLIGHT" val="0"/>
  <p:tag name="KSO_WM_UNIT_COMPATIBLE" val="0"/>
  <p:tag name="KSO_WM_UNIT_DIAGRAM_ISNUMVISUAL" val="0"/>
  <p:tag name="KSO_WM_UNIT_DIAGRAM_ISREFERUNIT" val="0"/>
  <p:tag name="KSO_WM_UNIT_TYPE" val="d"/>
  <p:tag name="KSO_WM_UNIT_INDEX" val="1"/>
  <p:tag name="KSO_WM_UNIT_ID" val="custom20231238_1*d*1"/>
  <p:tag name="KSO_WM_TEMPLATE_CATEGORY" val="custom"/>
  <p:tag name="KSO_WM_TEMPLATE_INDEX" val="20231238"/>
  <p:tag name="KSO_WM_UNIT_LAYERLEVEL" val="1"/>
  <p:tag name="KSO_WM_TAG_VERSION" val="3.0"/>
</p:tagLst>
</file>

<file path=ppt/tags/tag495.xml><?xml version="1.0" encoding="utf-8"?>
<p:tagLst xmlns:p="http://schemas.openxmlformats.org/presentationml/2006/main">
  <p:tag name="KSO_WM_BEAUTIFY_FLAG" val="#wm#"/>
  <p:tag name="KSO_WM_UNIT_VALUE" val="802*1785"/>
  <p:tag name="KSO_WM_UNIT_HIGHLIGHT" val="0"/>
  <p:tag name="KSO_WM_UNIT_COMPATIBLE" val="0"/>
  <p:tag name="KSO_WM_UNIT_DIAGRAM_ISNUMVISUAL" val="0"/>
  <p:tag name="KSO_WM_UNIT_DIAGRAM_ISREFERUNIT" val="0"/>
  <p:tag name="KSO_WM_UNIT_TYPE" val="d"/>
  <p:tag name="KSO_WM_UNIT_INDEX" val="2"/>
  <p:tag name="KSO_WM_UNIT_ID" val="custom20231238_1*d*2"/>
  <p:tag name="KSO_WM_TEMPLATE_CATEGORY" val="custom"/>
  <p:tag name="KSO_WM_TEMPLATE_INDEX" val="20231238"/>
  <p:tag name="KSO_WM_UNIT_LAYERLEVEL" val="1"/>
  <p:tag name="KSO_WM_TAG_VERSION" val="3.0"/>
</p:tagLst>
</file>

<file path=ppt/tags/tag496.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2"/>
  <p:tag name="KSO_WM_UNIT_ID" val="custom20231238_1*h_f*1_1"/>
  <p:tag name="KSO_WM_TEMPLATE_CATEGORY" val="custom"/>
  <p:tag name="KSO_WM_TEMPLATE_INDEX" val="20231238"/>
  <p:tag name="KSO_WM_UNIT_LAYERLEVEL" val="1"/>
  <p:tag name="KSO_WM_TAG_VERSION" val="3.0"/>
  <p:tag name="KSO_WM_BEAUTIFY_FLAG" val="#wm#"/>
  <p:tag name="KSO_WM_UNIT_TEXT_FILL_FORE_SCHEMECOLOR_INDEX_BRIGHTNESS" val="0.15"/>
  <p:tag name="KSO_WM_UNIT_TEXT_FILL_FORE_SCHEMECOLOR_INDEX" val="13"/>
  <p:tag name="KSO_WM_UNIT_TEXT_FILL_TYPE" val="1"/>
  <p:tag name="KSO_WM_UNIT_PRESET_TEXT" val="单击此处添加文本具体内容，简明扼要地阐述您的观点根据需要可酌情增减文字，以便观者准确地理解您传达的思想"/>
</p:tagLst>
</file>

<file path=ppt/tags/tag49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
  <p:tag name="KSO_WM_UNIT_ID" val="custom20231238_1*i*1"/>
  <p:tag name="KSO_WM_TEMPLATE_CATEGORY" val="custom"/>
  <p:tag name="KSO_WM_TEMPLATE_INDEX" val="20231238"/>
  <p:tag name="KSO_WM_UNIT_LAYERLEVEL" val="1"/>
  <p:tag name="KSO_WM_TAG_VERSION" val="3.0"/>
</p:tagLst>
</file>

<file path=ppt/tags/tag498.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custom20231238_1*f*1"/>
  <p:tag name="KSO_WM_TEMPLATE_CATEGORY" val="custom"/>
  <p:tag name="KSO_WM_TEMPLATE_INDEX" val="20231238"/>
  <p:tag name="KSO_WM_UNIT_LAYERLEVEL" val="1"/>
  <p:tag name="KSO_WM_TAG_VERSION" val="3.0"/>
  <p:tag name="KSO_WM_BEAUTIFY_FLAG" val="#wm#"/>
  <p:tag name="KSO_WM_UNIT_TEXT_FILL_FORE_SCHEMECOLOR_INDEX_BRIGHTNESS" val="0.15"/>
  <p:tag name="KSO_WM_UNIT_TEXT_FILL_FORE_SCHEMECOLOR_INDEX" val="13"/>
  <p:tag name="KSO_WM_UNIT_TEXT_FILL_TYPE" val="1"/>
  <p:tag name="KSO_WM_UNIT_PRESET_TEXT" val="单击此处添加文本具体内容，简明扼要地阐述您的观点根据需要可酌情增减文字，以便观者准确地理解您传达的思想"/>
</p:tagLst>
</file>

<file path=ppt/tags/tag499.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31238_1*h_a*1_1"/>
  <p:tag name="KSO_WM_TEMPLATE_CATEGORY" val="custom"/>
  <p:tag name="KSO_WM_TEMPLATE_INDEX" val="20231238"/>
  <p:tag name="KSO_WM_UNIT_LAYERLEVEL" val="1"/>
  <p:tag name="KSO_WM_TAG_VERSION" val="3.0"/>
  <p:tag name="KSO_WM_BEAUTIFY_FLAG" val="#wm#"/>
  <p:tag name="KSO_WM_UNIT_PRESET_TEXT" val="单击此处添加标题"/>
</p:tagLst>
</file>

<file path=ppt/tags/tag5.xml><?xml version="1.0" encoding="utf-8"?>
<p:tagLst xmlns:p="http://schemas.openxmlformats.org/presentationml/2006/main">
  <p:tag name="KSO_WM_UNIT_PRESET_TEXT" val="Simple &amp; Creative"/>
  <p:tag name="KSO_WM_UNIT_NOCLEAR" val="0"/>
  <p:tag name="KSO_WM_UNIT_VALUE" val="48"/>
  <p:tag name="KSO_WM_UNIT_HIGHLIGHT" val="0"/>
  <p:tag name="KSO_WM_UNIT_COMPATIBLE" val="0"/>
  <p:tag name="KSO_WM_UNIT_DIAGRAM_ISNUMVISUAL" val="0"/>
  <p:tag name="KSO_WM_UNIT_DIAGRAM_ISREFERUNIT" val="0"/>
  <p:tag name="KSO_WM_UNIT_TYPE" val="b"/>
  <p:tag name="KSO_WM_UNIT_INDEX" val="1"/>
  <p:tag name="KSO_WM_UNIT_ID" val="_1*b*1"/>
  <p:tag name="KSO_WM_UNIT_LAYERLEVEL" val="1"/>
  <p:tag name="KSO_WM_TAG_VERSION" val="3.0"/>
  <p:tag name="KSO_WM_BEAUTIFY_FLAG" val="#wm#"/>
  <p:tag name="KSO_WM_UNIT_ISCONTENTSTITLE" val="0"/>
  <p:tag name="KSO_WM_UNIT_ISNUMDGMTITLE" val="0"/>
  <p:tag name="KSO_WM_UNIT_TEXT_FILL_FORE_SCHEMECOLOR_INDEX_BRIGHTNESS" val="-0.25"/>
  <p:tag name="KSO_WM_UNIT_TEXT_FILL_FORE_SCHEMECOLOR_INDEX" val="14"/>
  <p:tag name="KSO_WM_UNIT_TEXT_FILL_TYPE" val="1"/>
  <p:tag name="KSO_WM_UNIT_CONTENT_GROUP_TYPE" val="contentchip"/>
</p:tagLst>
</file>

<file path=ppt/tags/tag50.xml><?xml version="1.0" encoding="utf-8"?>
<p:tagLst xmlns:p="http://schemas.openxmlformats.org/presentationml/2006/main">
  <p:tag name="KSO_WM_UNIT_ISCONTENTSTITLE" val="0"/>
  <p:tag name="KSO_WM_UNIT_ISNUMDGMTITLE" val="0"/>
  <p:tag name="KSO_WM_UNIT_PRESET_TEXT" val="正文页-预设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7*a*1"/>
  <p:tag name="KSO_WM_UNIT_LAYERLEVEL" val="1"/>
  <p:tag name="KSO_WM_TAG_VERSION" val="3.0"/>
  <p:tag name="KSO_WM_BEAUTIFY_FLAG" val="#wm#"/>
  <p:tag name="KSO_WM_UNIT_CONTENT_GROUP_TYPE" val="titlestyle"/>
</p:tagLst>
</file>

<file path=ppt/tags/tag500.xml><?xml version="1.0" encoding="utf-8"?>
<p:tagLst xmlns:p="http://schemas.openxmlformats.org/presentationml/2006/main">
  <p:tag name="KSO_WM_SLIDE_ID" val="custom20231238_1"/>
  <p:tag name="KSO_WM_TEMPLATE_SUBCATEGORY" val="0"/>
  <p:tag name="KSO_WM_TEMPLATE_MASTER_TYPE" val="0"/>
  <p:tag name="KSO_WM_TEMPLATE_COLOR_TYPE" val="0"/>
  <p:tag name="KSO_WM_SLIDE_ITEM_CNT" val="0"/>
  <p:tag name="KSO_WM_SLIDE_INDEX" val="1"/>
  <p:tag name="KSO_WM_TAG_VERSION" val="3.0"/>
  <p:tag name="KSO_WM_BEAUTIFY_FLAG" val="#wm#"/>
  <p:tag name="KSO_WM_TEMPLATE_CATEGORY" val="custom"/>
  <p:tag name="KSO_WM_TEMPLATE_INDEX" val="20231238"/>
  <p:tag name="KSO_WM_SLIDE_TYPE" val="text"/>
  <p:tag name="KSO_WM_SLIDE_SUBTYPE" val="picTxt"/>
  <p:tag name="KSO_WM_SLIDE_SIZE" val="959*467"/>
  <p:tag name="KSO_WM_SLIDE_POSITION" val="0*36"/>
  <p:tag name="KSO_WM_SLIDE_LAYOUT" val="a_d_f"/>
  <p:tag name="KSO_WM_SLIDE_LAYOUT_CNT" val="1_2_2"/>
  <p:tag name="KSO_WM_SPECIAL_SOURCE" val="bdnull"/>
</p:tagLst>
</file>

<file path=ppt/tags/tag501.xml><?xml version="1.0" encoding="utf-8"?>
<p:tagLst xmlns:p="http://schemas.openxmlformats.org/presentationml/2006/main">
  <p:tag name="KSO_WM_UNIT_NOCLEAR" val="0"/>
  <p:tag name="KSO_WM_UNIT_VALUE" val="6"/>
  <p:tag name="KSO_WM_UNIT_HIGHLIGHT" val="0"/>
  <p:tag name="KSO_WM_UNIT_COMPATIBLE" val="1"/>
  <p:tag name="KSO_WM_UNIT_DIAGRAM_ISNUMVISUAL" val="0"/>
  <p:tag name="KSO_WM_UNIT_DIAGRAM_ISREFERUNIT" val="0"/>
  <p:tag name="KSO_WM_UNIT_TYPE" val="e"/>
  <p:tag name="KSO_WM_UNIT_INDEX" val="1"/>
  <p:tag name="KSO_WM_UNIT_ID" val="custom20230230_9*e*1"/>
  <p:tag name="KSO_WM_TEMPLATE_CATEGORY" val="custom"/>
  <p:tag name="KSO_WM_TEMPLATE_INDEX" val="20230230"/>
  <p:tag name="KSO_WM_UNIT_LAYERLEVEL" val="1"/>
  <p:tag name="KSO_WM_TAG_VERSION" val="3.0"/>
  <p:tag name="KSO_WM_BEAUTIFY_FLAG" val="#wm#"/>
  <p:tag name="KSO_WM_UNIT_TEXT_FILL_FORE_SCHEMECOLOR_INDEX_BRIGHTNESS" val="-0.25"/>
  <p:tag name="KSO_WM_UNIT_TEXT_FILL_FORE_SCHEMECOLOR_INDEX" val="14"/>
  <p:tag name="KSO_WM_UNIT_TEXT_FILL_TYPE" val="1"/>
  <p:tag name="KSO_WM_UNIT_CONTENT_GROUP_TYPE" val="contentchip"/>
  <p:tag name="KSO_WM_UNIT_PRESET_TEXT" val="Part One"/>
</p:tagLst>
</file>

<file path=ppt/tags/tag50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230_9*a*1"/>
  <p:tag name="KSO_WM_TEMPLATE_CATEGORY" val="custom"/>
  <p:tag name="KSO_WM_TEMPLATE_INDEX" val="20230230"/>
  <p:tag name="KSO_WM_UNIT_LAYERLEVEL" val="1"/>
  <p:tag name="KSO_WM_TAG_VERSION" val="3.0"/>
  <p:tag name="KSO_WM_BEAUTIFY_FLAG" val="#wm#"/>
  <p:tag name="KSO_WM_UNIT_CONTENT_GROUP_TYPE" val="contentchip"/>
  <p:tag name="KSO_WM_UNIT_PRESET_TEXT" val="添加章节标题"/>
</p:tagLst>
</file>

<file path=ppt/tags/tag503.xml><?xml version="1.0" encoding="utf-8"?>
<p:tagLst xmlns:p="http://schemas.openxmlformats.org/presentationml/2006/main">
  <p:tag name="KSO_WM_SLIDE_ID" val="custom20230230_9"/>
  <p:tag name="KSO_WM_TEMPLATE_SUBCATEGORY" val="29"/>
  <p:tag name="KSO_WM_TEMPLATE_MASTER_TYPE" val="0"/>
  <p:tag name="KSO_WM_TEMPLATE_COLOR_TYPE" val="0"/>
  <p:tag name="KSO_WM_SLIDE_ITEM_CNT" val="0"/>
  <p:tag name="KSO_WM_SLIDE_INDEX" val="9"/>
  <p:tag name="KSO_WM_TAG_VERSION" val="1.0"/>
  <p:tag name="KSO_WM_BEAUTIFY_FLAG" val="#wm#"/>
  <p:tag name="KSO_WM_TEMPLATE_CATEGORY" val="custom"/>
  <p:tag name="KSO_WM_TEMPLATE_INDEX" val="20230230"/>
  <p:tag name="KSO_WM_SLIDE_LAYOUT" val="a_e"/>
  <p:tag name="KSO_WM_SLIDE_LAYOUT_CNT" val="1_1"/>
  <p:tag name="KSO_WM_SLIDE_TYPE" val="sectionTitle"/>
  <p:tag name="KSO_WM_SLIDE_SUBTYPE" val="pureTxt"/>
  <p:tag name="KSO_WM_SLIDE_CONTENT_AREA" val="{&quot;left&quot;:&quot;26.85&quot;,&quot;top&quot;:&quot;79.65&quot;,&quot;width&quot;:&quot;618.65&quot;,&quot;height&quot;:&quot;320.9&quot;}"/>
</p:tagLst>
</file>

<file path=ppt/tags/tag504.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31065_4*a*1"/>
  <p:tag name="KSO_WM_TEMPLATE_CATEGORY" val="diagram"/>
  <p:tag name="KSO_WM_TEMPLATE_INDEX" val="20231065"/>
  <p:tag name="KSO_WM_UNIT_LAYERLEVEL" val="1"/>
  <p:tag name="KSO_WM_TAG_VERSION" val="3.0"/>
  <p:tag name="KSO_WM_BEAUTIFY_FLAG" val="#wm#"/>
  <p:tag name="KSO_WM_DIAGRAM_GROUP_CODE" val="m1-1"/>
  <p:tag name="KSO_WM_UNIT_PRESET_TEXT" val="单击此处添加标题"/>
</p:tagLst>
</file>

<file path=ppt/tags/tag50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65_4*m_h_i*1_5_3"/>
  <p:tag name="KSO_WM_TEMPLATE_CATEGORY" val="diagram"/>
  <p:tag name="KSO_WM_TEMPLATE_INDEX" val="20231065"/>
  <p:tag name="KSO_WM_UNIT_LAYERLEVEL" val="1_1_1"/>
  <p:tag name="KSO_WM_TAG_VERSION" val="3.0"/>
  <p:tag name="KSO_WM_DIAGRAM_VERSION" val="3"/>
  <p:tag name="KSO_WM_DIAGRAM_COLOR_TRICK" val="4"/>
  <p:tag name="KSO_WM_DIAGRAM_COLOR_TEXT_CAN_REMOVE" val="n"/>
  <p:tag name="KSO_WM_DIAGRAM_GROUP_CODE" val="m1-1"/>
  <p:tag name="KSO_WM_UNIT_TYPE" val="m_h_i"/>
  <p:tag name="KSO_WM_UNIT_INDEX" val="1_5_3"/>
  <p:tag name="KSO_WM_DIAGRAM_MAX_ITEMCNT" val="6"/>
  <p:tag name="KSO_WM_DIAGRAM_MIN_ITEMCNT" val="2"/>
  <p:tag name="KSO_WM_DIAGRAM_VIRTUALLY_FRAME" val="{&quot;height&quot;:356.1302490234375,&quot;left&quot;:0,&quot;top&quot;:133.10983611820248,&quot;width&quot;:937.25}"/>
  <p:tag name="KSO_WM_DIAGRAM_COLOR_MATCH_VALUE" val="{&quot;shape&quot;:{&quot;fill&quot;:{&quot;solid&quot;:{&quot;brightness&quot;:0,&quot;colorType&quot;:1,&quot;foreColorIndex&quot;:9,&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9"/>
  <p:tag name="KSO_WM_UNIT_FILL_FORE_SCHEMECOLOR_INDEX_BRIGHTNESS" val="0"/>
</p:tagLst>
</file>

<file path=ppt/tags/tag50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65_4*m_h_i*1_5_1"/>
  <p:tag name="KSO_WM_TEMPLATE_CATEGORY" val="diagram"/>
  <p:tag name="KSO_WM_TEMPLATE_INDEX" val="20231065"/>
  <p:tag name="KSO_WM_UNIT_LAYERLEVEL" val="1_1_1"/>
  <p:tag name="KSO_WM_TAG_VERSION" val="3.0"/>
  <p:tag name="KSO_WM_DIAGRAM_VERSION" val="3"/>
  <p:tag name="KSO_WM_DIAGRAM_COLOR_TRICK" val="4"/>
  <p:tag name="KSO_WM_DIAGRAM_COLOR_TEXT_CAN_REMOVE" val="n"/>
  <p:tag name="KSO_WM_DIAGRAM_GROUP_CODE" val="m1-1"/>
  <p:tag name="KSO_WM_UNIT_TYPE" val="m_h_i"/>
  <p:tag name="KSO_WM_UNIT_INDEX" val="1_5_1"/>
  <p:tag name="KSO_WM_DIAGRAM_MAX_ITEMCNT" val="6"/>
  <p:tag name="KSO_WM_DIAGRAM_MIN_ITEMCNT" val="2"/>
  <p:tag name="KSO_WM_DIAGRAM_VIRTUALLY_FRAME" val="{&quot;height&quot;:356.1302490234375,&quot;left&quot;:0,&quot;top&quot;:133.10983611820248,&quot;width&quot;:937.25}"/>
  <p:tag name="KSO_WM_DIAGRAM_COLOR_MATCH_VALUE" val="{&quot;shape&quot;:{&quot;fill&quot;:{&quot;solid&quot;:{&quot;brightness&quot;:0,&quot;colorType&quot;:1,&quot;foreColorIndex&quot;:9,&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9"/>
  <p:tag name="KSO_WM_UNIT_FILL_FORE_SCHEMECOLOR_INDEX_BRIGHTNESS" val="0"/>
</p:tagLst>
</file>

<file path=ppt/tags/tag50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65_4*m_h_i*1_3_2"/>
  <p:tag name="KSO_WM_TEMPLATE_CATEGORY" val="diagram"/>
  <p:tag name="KSO_WM_TEMPLATE_INDEX" val="20231065"/>
  <p:tag name="KSO_WM_UNIT_LAYERLEVEL" val="1_1_1"/>
  <p:tag name="KSO_WM_TAG_VERSION" val="3.0"/>
  <p:tag name="KSO_WM_DIAGRAM_VERSION" val="3"/>
  <p:tag name="KSO_WM_DIAGRAM_COLOR_TRICK" val="4"/>
  <p:tag name="KSO_WM_DIAGRAM_COLOR_TEXT_CAN_REMOVE" val="n"/>
  <p:tag name="KSO_WM_DIAGRAM_GROUP_CODE" val="m1-1"/>
  <p:tag name="KSO_WM_UNIT_TYPE" val="m_h_i"/>
  <p:tag name="KSO_WM_UNIT_INDEX" val="1_3_2"/>
  <p:tag name="KSO_WM_DIAGRAM_MAX_ITEMCNT" val="6"/>
  <p:tag name="KSO_WM_DIAGRAM_MIN_ITEMCNT" val="2"/>
  <p:tag name="KSO_WM_DIAGRAM_VIRTUALLY_FRAME" val="{&quot;height&quot;:356.1302490234375,&quot;left&quot;:0,&quot;top&quot;:133.10983611820248,&quot;width&quot;:937.25}"/>
  <p:tag name="KSO_WM_DIAGRAM_COLOR_MATCH_VALUE" val="{&quot;shape&quot;:{&quot;fill&quot;:{&quot;solid&quot;:{&quot;brightness&quot;:0,&quot;colorType&quot;:1,&quot;foreColorIndex&quot;:7,&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7"/>
  <p:tag name="KSO_WM_UNIT_FILL_FORE_SCHEMECOLOR_INDEX_BRIGHTNESS" val="0"/>
</p:tagLst>
</file>

<file path=ppt/tags/tag50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65_4*m_h_i*1_4_2"/>
  <p:tag name="KSO_WM_TEMPLATE_CATEGORY" val="diagram"/>
  <p:tag name="KSO_WM_TEMPLATE_INDEX" val="20231065"/>
  <p:tag name="KSO_WM_UNIT_LAYERLEVEL" val="1_1_1"/>
  <p:tag name="KSO_WM_TAG_VERSION" val="3.0"/>
  <p:tag name="KSO_WM_DIAGRAM_VERSION" val="3"/>
  <p:tag name="KSO_WM_DIAGRAM_COLOR_TRICK" val="4"/>
  <p:tag name="KSO_WM_DIAGRAM_COLOR_TEXT_CAN_REMOVE" val="n"/>
  <p:tag name="KSO_WM_DIAGRAM_GROUP_CODE" val="m1-1"/>
  <p:tag name="KSO_WM_UNIT_TYPE" val="m_h_i"/>
  <p:tag name="KSO_WM_UNIT_INDEX" val="1_4_2"/>
  <p:tag name="KSO_WM_DIAGRAM_MAX_ITEMCNT" val="6"/>
  <p:tag name="KSO_WM_DIAGRAM_MIN_ITEMCNT" val="2"/>
  <p:tag name="KSO_WM_DIAGRAM_VIRTUALLY_FRAME" val="{&quot;height&quot;:356.1302490234375,&quot;left&quot;:0,&quot;top&quot;:133.10983611820248,&quot;width&quot;:937.25}"/>
  <p:tag name="KSO_WM_DIAGRAM_COLOR_MATCH_VALUE" val="{&quot;shape&quot;:{&quot;fill&quot;:{&quot;solid&quot;:{&quot;brightness&quot;:0,&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8"/>
  <p:tag name="KSO_WM_UNIT_FILL_FORE_SCHEMECOLOR_INDEX_BRIGHTNESS" val="0"/>
</p:tagLst>
</file>

<file path=ppt/tags/tag5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m_h_i"/>
  <p:tag name="KSO_WM_UNIT_INDEX" val="1_4_1"/>
  <p:tag name="KSO_WM_UNIT_ID" val="diagram20231065_4*m_h_i*1_4_1"/>
  <p:tag name="KSO_WM_TEMPLATE_CATEGORY" val="diagram"/>
  <p:tag name="KSO_WM_TEMPLATE_INDEX" val="20231065"/>
  <p:tag name="KSO_WM_UNIT_LAYERLEVEL" val="1_1_1"/>
  <p:tag name="KSO_WM_TAG_VERSION" val="3.0"/>
  <p:tag name="KSO_WM_BEAUTIFY_FLAG" val="#wm#"/>
  <p:tag name="KSO_WM_DIAGRAM_VERSION" val="3"/>
  <p:tag name="KSO_WM_DIAGRAM_COLOR_TRICK" val="4"/>
  <p:tag name="KSO_WM_DIAGRAM_COLOR_TEXT_CAN_REMOVE" val="n"/>
  <p:tag name="KSO_WM_DIAGRAM_GROUP_CODE" val="m1-1"/>
  <p:tag name="KSO_WM_DIAGRAM_MAX_ITEMCNT" val="6"/>
  <p:tag name="KSO_WM_DIAGRAM_MIN_ITEMCNT" val="2"/>
  <p:tag name="KSO_WM_DIAGRAM_VIRTUALLY_FRAME" val="{&quot;height&quot;:356.1302490234375,&quot;left&quot;:0,&quot;top&quot;:133.10983611820248,&quot;width&quot;:937.25}"/>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8,&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14"/>
  <p:tag name="KSO_WM_UNIT_FILL_FORE_SCHEMECOLOR_INDEX_BRIGHTNESS" val="0"/>
  <p:tag name="KSO_WM_UNIT_PRESET_TEXT" val="4"/>
  <p:tag name="KSO_WM_UNIT_LINE_FORE_SCHEMECOLOR_INDEX" val="8"/>
  <p:tag name="KSO_WM_UNIT_TEXT_FILL_FORE_SCHEMECOLOR_INDEX" val="1"/>
  <p:tag name="KSO_WM_UNIT_TEXT_FILL_TYPE" val="1"/>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7*i*2"/>
  <p:tag name="KSO_WM_UNIT_LAYERLEVEL" val="1"/>
  <p:tag name="KSO_WM_TAG_VERSION" val="3.0"/>
  <p:tag name="KSO_WM_BEAUTIFY_FLAG" val="#wm#"/>
  <p:tag name="KSO_WM_UNIT_CONTENT_GROUP_TYPE" val="titlestyle"/>
</p:tagLst>
</file>

<file path=ppt/tags/tag51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65_4*m_h_i*1_2_2"/>
  <p:tag name="KSO_WM_TEMPLATE_CATEGORY" val="diagram"/>
  <p:tag name="KSO_WM_TEMPLATE_INDEX" val="20231065"/>
  <p:tag name="KSO_WM_UNIT_LAYERLEVEL" val="1_1_1"/>
  <p:tag name="KSO_WM_TAG_VERSION" val="3.0"/>
  <p:tag name="KSO_WM_DIAGRAM_VERSION" val="3"/>
  <p:tag name="KSO_WM_DIAGRAM_COLOR_TRICK" val="4"/>
  <p:tag name="KSO_WM_DIAGRAM_COLOR_TEXT_CAN_REMOVE" val="n"/>
  <p:tag name="KSO_WM_DIAGRAM_GROUP_CODE" val="m1-1"/>
  <p:tag name="KSO_WM_UNIT_TYPE" val="m_h_i"/>
  <p:tag name="KSO_WM_UNIT_INDEX" val="1_2_2"/>
  <p:tag name="KSO_WM_DIAGRAM_MAX_ITEMCNT" val="6"/>
  <p:tag name="KSO_WM_DIAGRAM_MIN_ITEMCNT" val="2"/>
  <p:tag name="KSO_WM_DIAGRAM_VIRTUALLY_FRAME" val="{&quot;height&quot;:356.1302490234375,&quot;left&quot;:0,&quot;top&quot;:133.10983611820248,&quot;width&quot;:937.25}"/>
  <p:tag name="KSO_WM_DIAGRAM_COLOR_MATCH_VALUE" val="{&quot;shape&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6"/>
  <p:tag name="KSO_WM_UNIT_FILL_FORE_SCHEMECOLOR_INDEX_BRIGHTNESS" val="0"/>
</p:tagLst>
</file>

<file path=ppt/tags/tag5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m_h_i"/>
  <p:tag name="KSO_WM_UNIT_INDEX" val="1_3_1"/>
  <p:tag name="KSO_WM_UNIT_ID" val="diagram20231065_4*m_h_i*1_3_1"/>
  <p:tag name="KSO_WM_TEMPLATE_CATEGORY" val="diagram"/>
  <p:tag name="KSO_WM_TEMPLATE_INDEX" val="20231065"/>
  <p:tag name="KSO_WM_UNIT_LAYERLEVEL" val="1_1_1"/>
  <p:tag name="KSO_WM_TAG_VERSION" val="3.0"/>
  <p:tag name="KSO_WM_BEAUTIFY_FLAG" val="#wm#"/>
  <p:tag name="KSO_WM_DIAGRAM_VERSION" val="3"/>
  <p:tag name="KSO_WM_DIAGRAM_COLOR_TRICK" val="4"/>
  <p:tag name="KSO_WM_DIAGRAM_COLOR_TEXT_CAN_REMOVE" val="n"/>
  <p:tag name="KSO_WM_DIAGRAM_GROUP_CODE" val="m1-1"/>
  <p:tag name="KSO_WM_DIAGRAM_MAX_ITEMCNT" val="6"/>
  <p:tag name="KSO_WM_DIAGRAM_MIN_ITEMCNT" val="2"/>
  <p:tag name="KSO_WM_DIAGRAM_VIRTUALLY_FRAME" val="{&quot;height&quot;:356.1302490234375,&quot;left&quot;:0,&quot;top&quot;:133.10983611820248,&quot;width&quot;:937.25}"/>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7,&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7,&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14"/>
  <p:tag name="KSO_WM_UNIT_FILL_FORE_SCHEMECOLOR_INDEX_BRIGHTNESS" val="0"/>
  <p:tag name="KSO_WM_UNIT_PRESET_TEXT" val="3"/>
  <p:tag name="KSO_WM_UNIT_LINE_FORE_SCHEMECOLOR_INDEX" val="7"/>
  <p:tag name="KSO_WM_UNIT_TEXT_FILL_FORE_SCHEMECOLOR_INDEX" val="1"/>
  <p:tag name="KSO_WM_UNIT_TEXT_FILL_TYPE" val="1"/>
</p:tagLst>
</file>

<file path=ppt/tags/tag51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diagram20231065_4*m_h_i*1_1_2"/>
  <p:tag name="KSO_WM_TEMPLATE_CATEGORY" val="diagram"/>
  <p:tag name="KSO_WM_TEMPLATE_INDEX" val="20231065"/>
  <p:tag name="KSO_WM_UNIT_LAYERLEVEL" val="1_1_1"/>
  <p:tag name="KSO_WM_TAG_VERSION" val="3.0"/>
  <p:tag name="KSO_WM_DIAGRAM_VERSION" val="3"/>
  <p:tag name="KSO_WM_DIAGRAM_COLOR_TRICK" val="4"/>
  <p:tag name="KSO_WM_DIAGRAM_COLOR_TEXT_CAN_REMOVE" val="n"/>
  <p:tag name="KSO_WM_DIAGRAM_GROUP_CODE" val="m1-1"/>
  <p:tag name="KSO_WM_UNIT_TYPE" val="m_h_i"/>
  <p:tag name="KSO_WM_UNIT_INDEX" val="1_1_2"/>
  <p:tag name="KSO_WM_DIAGRAM_MAX_ITEMCNT" val="6"/>
  <p:tag name="KSO_WM_DIAGRAM_MIN_ITEMCNT" val="2"/>
  <p:tag name="KSO_WM_DIAGRAM_VIRTUALLY_FRAME" val="{&quot;height&quot;:356.1302490234375,&quot;left&quot;:0,&quot;top&quot;:133.10983611820248,&quot;width&quot;:937.2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Lst>
</file>

<file path=ppt/tags/tag5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m_h_i"/>
  <p:tag name="KSO_WM_UNIT_INDEX" val="1_2_1"/>
  <p:tag name="KSO_WM_UNIT_ID" val="diagram20231065_4*m_h_i*1_2_1"/>
  <p:tag name="KSO_WM_TEMPLATE_CATEGORY" val="diagram"/>
  <p:tag name="KSO_WM_TEMPLATE_INDEX" val="20231065"/>
  <p:tag name="KSO_WM_UNIT_LAYERLEVEL" val="1_1_1"/>
  <p:tag name="KSO_WM_TAG_VERSION" val="3.0"/>
  <p:tag name="KSO_WM_BEAUTIFY_FLAG" val="#wm#"/>
  <p:tag name="KSO_WM_DIAGRAM_VERSION" val="3"/>
  <p:tag name="KSO_WM_DIAGRAM_COLOR_TRICK" val="4"/>
  <p:tag name="KSO_WM_DIAGRAM_COLOR_TEXT_CAN_REMOVE" val="n"/>
  <p:tag name="KSO_WM_DIAGRAM_GROUP_CODE" val="m1-1"/>
  <p:tag name="KSO_WM_DIAGRAM_MAX_ITEMCNT" val="6"/>
  <p:tag name="KSO_WM_DIAGRAM_MIN_ITEMCNT" val="2"/>
  <p:tag name="KSO_WM_DIAGRAM_VIRTUALLY_FRAME" val="{&quot;height&quot;:356.1302490234375,&quot;left&quot;:0,&quot;top&quot;:133.10983611820248,&quot;width&quot;:937.25}"/>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6,&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6,&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14"/>
  <p:tag name="KSO_WM_UNIT_FILL_FORE_SCHEMECOLOR_INDEX_BRIGHTNESS" val="0"/>
  <p:tag name="KSO_WM_UNIT_PRESET_TEXT" val="2"/>
  <p:tag name="KSO_WM_UNIT_LINE_FORE_SCHEMECOLOR_INDEX" val="6"/>
  <p:tag name="KSO_WM_UNIT_TEXT_FILL_FORE_SCHEMECOLOR_INDEX" val="1"/>
  <p:tag name="KSO_WM_UNIT_TEXT_FILL_TYPE" val="1"/>
</p:tagLst>
</file>

<file path=ppt/tags/tag5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m_h_i"/>
  <p:tag name="KSO_WM_UNIT_INDEX" val="1_5_2"/>
  <p:tag name="KSO_WM_UNIT_ID" val="diagram20231065_4*m_h_i*1_5_2"/>
  <p:tag name="KSO_WM_TEMPLATE_CATEGORY" val="diagram"/>
  <p:tag name="KSO_WM_TEMPLATE_INDEX" val="20231065"/>
  <p:tag name="KSO_WM_UNIT_LAYERLEVEL" val="1_1_1"/>
  <p:tag name="KSO_WM_TAG_VERSION" val="3.0"/>
  <p:tag name="KSO_WM_BEAUTIFY_FLAG" val="#wm#"/>
  <p:tag name="KSO_WM_DIAGRAM_VERSION" val="3"/>
  <p:tag name="KSO_WM_DIAGRAM_COLOR_TRICK" val="4"/>
  <p:tag name="KSO_WM_DIAGRAM_COLOR_TEXT_CAN_REMOVE" val="n"/>
  <p:tag name="KSO_WM_DIAGRAM_GROUP_CODE" val="m1-1"/>
  <p:tag name="KSO_WM_DIAGRAM_MAX_ITEMCNT" val="6"/>
  <p:tag name="KSO_WM_DIAGRAM_MIN_ITEMCNT" val="2"/>
  <p:tag name="KSO_WM_DIAGRAM_VIRTUALLY_FRAME" val="{&quot;height&quot;:356.1302490234375,&quot;left&quot;:0,&quot;top&quot;:133.10983611820248,&quot;width&quot;:937.25}"/>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9,&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9,&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14"/>
  <p:tag name="KSO_WM_UNIT_FILL_FORE_SCHEMECOLOR_INDEX_BRIGHTNESS" val="0"/>
  <p:tag name="KSO_WM_UNIT_PRESET_TEXT" val="5"/>
  <p:tag name="KSO_WM_UNIT_LINE_FORE_SCHEMECOLOR_INDEX" val="9"/>
  <p:tag name="KSO_WM_UNIT_TEXT_FILL_FORE_SCHEMECOLOR_INDEX" val="1"/>
  <p:tag name="KSO_WM_UNIT_TEXT_FILL_TYPE" val="1"/>
</p:tagLst>
</file>

<file path=ppt/tags/tag5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m_h_i"/>
  <p:tag name="KSO_WM_UNIT_INDEX" val="1_1_1"/>
  <p:tag name="KSO_WM_UNIT_ID" val="diagram20231065_4*m_h_i*1_1_1"/>
  <p:tag name="KSO_WM_TEMPLATE_CATEGORY" val="diagram"/>
  <p:tag name="KSO_WM_TEMPLATE_INDEX" val="20231065"/>
  <p:tag name="KSO_WM_UNIT_LAYERLEVEL" val="1_1_1"/>
  <p:tag name="KSO_WM_TAG_VERSION" val="3.0"/>
  <p:tag name="KSO_WM_BEAUTIFY_FLAG" val="#wm#"/>
  <p:tag name="KSO_WM_DIAGRAM_VERSION" val="3"/>
  <p:tag name="KSO_WM_DIAGRAM_COLOR_TRICK" val="4"/>
  <p:tag name="KSO_WM_DIAGRAM_COLOR_TEXT_CAN_REMOVE" val="n"/>
  <p:tag name="KSO_WM_DIAGRAM_GROUP_CODE" val="m1-1"/>
  <p:tag name="KSO_WM_DIAGRAM_MAX_ITEMCNT" val="6"/>
  <p:tag name="KSO_WM_DIAGRAM_MIN_ITEMCNT" val="2"/>
  <p:tag name="KSO_WM_DIAGRAM_VIRTUALLY_FRAME" val="{&quot;height&quot;:356.1302490234375,&quot;left&quot;:0,&quot;top&quot;:133.10983611820248,&quot;width&quot;:937.25}"/>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14"/>
  <p:tag name="KSO_WM_UNIT_FILL_FORE_SCHEMECOLOR_INDEX_BRIGHTNESS" val="0"/>
  <p:tag name="KSO_WM_UNIT_PRESET_TEXT" val="1"/>
  <p:tag name="KSO_WM_UNIT_LINE_FORE_SCHEMECOLOR_INDEX" val="5"/>
  <p:tag name="KSO_WM_UNIT_TEXT_FILL_FORE_SCHEMECOLOR_INDEX" val="1"/>
  <p:tag name="KSO_WM_UNIT_TEXT_FILL_TYPE" val="1"/>
</p:tagLst>
</file>

<file path=ppt/tags/tag516.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m_h_f"/>
  <p:tag name="KSO_WM_UNIT_INDEX" val="1_2_1"/>
  <p:tag name="KSO_WM_UNIT_ID" val="diagram20231065_4*m_h_f*1_2_1"/>
  <p:tag name="KSO_WM_TEMPLATE_CATEGORY" val="diagram"/>
  <p:tag name="KSO_WM_TEMPLATE_INDEX" val="20231065"/>
  <p:tag name="KSO_WM_UNIT_LAYERLEVEL" val="1_1_1"/>
  <p:tag name="KSO_WM_TAG_VERSION" val="3.0"/>
  <p:tag name="KSO_WM_BEAUTIFY_FLAG" val="#wm#"/>
  <p:tag name="KSO_WM_DIAGRAM_VERSION" val="3"/>
  <p:tag name="KSO_WM_DIAGRAM_COLOR_TRICK" val="4"/>
  <p:tag name="KSO_WM_DIAGRAM_COLOR_TEXT_CAN_REMOVE" val="n"/>
  <p:tag name="KSO_WM_DIAGRAM_GROUP_CODE" val="m1-1"/>
  <p:tag name="KSO_WM_UNIT_VALUE" val="34"/>
  <p:tag name="KSO_WM_DIAGRAM_MAX_ITEMCNT" val="6"/>
  <p:tag name="KSO_WM_DIAGRAM_MIN_ITEMCNT" val="2"/>
  <p:tag name="KSO_WM_DIAGRAM_VIRTUALLY_FRAME" val="{&quot;height&quot;:356.1302490234375,&quot;left&quot;:0,&quot;top&quot;:133.10983611820248,&quot;width&quot;:937.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你的智能图形项正文"/>
  <p:tag name="KSO_WM_UNIT_TEXT_FILL_FORE_SCHEMECOLOR_INDEX" val="1"/>
  <p:tag name="KSO_WM_UNIT_TEXT_FILL_TYPE" val="1"/>
</p:tagLst>
</file>

<file path=ppt/tags/tag517.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m_h_f"/>
  <p:tag name="KSO_WM_UNIT_INDEX" val="1_1_1"/>
  <p:tag name="KSO_WM_UNIT_ID" val="diagram20231065_4*m_h_f*1_1_1"/>
  <p:tag name="KSO_WM_TEMPLATE_CATEGORY" val="diagram"/>
  <p:tag name="KSO_WM_TEMPLATE_INDEX" val="20231065"/>
  <p:tag name="KSO_WM_UNIT_LAYERLEVEL" val="1_1_1"/>
  <p:tag name="KSO_WM_TAG_VERSION" val="3.0"/>
  <p:tag name="KSO_WM_BEAUTIFY_FLAG" val="#wm#"/>
  <p:tag name="KSO_WM_DIAGRAM_VERSION" val="3"/>
  <p:tag name="KSO_WM_DIAGRAM_COLOR_TRICK" val="4"/>
  <p:tag name="KSO_WM_DIAGRAM_COLOR_TEXT_CAN_REMOVE" val="n"/>
  <p:tag name="KSO_WM_DIAGRAM_GROUP_CODE" val="m1-1"/>
  <p:tag name="KSO_WM_UNIT_VALUE" val="34"/>
  <p:tag name="KSO_WM_DIAGRAM_MAX_ITEMCNT" val="6"/>
  <p:tag name="KSO_WM_DIAGRAM_MIN_ITEMCNT" val="2"/>
  <p:tag name="KSO_WM_DIAGRAM_VIRTUALLY_FRAME" val="{&quot;height&quot;:356.1302490234375,&quot;left&quot;:0,&quot;top&quot;:133.10983611820248,&quot;width&quot;:937.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你的智能图形项正文"/>
  <p:tag name="KSO_WM_UNIT_TEXT_FILL_FORE_SCHEMECOLOR_INDEX" val="1"/>
  <p:tag name="KSO_WM_UNIT_TEXT_FILL_TYPE" val="1"/>
</p:tagLst>
</file>

<file path=ppt/tags/tag518.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m_h_a"/>
  <p:tag name="KSO_WM_UNIT_INDEX" val="1_1_1"/>
  <p:tag name="KSO_WM_UNIT_ID" val="diagram20231065_4*m_h_a*1_1_1"/>
  <p:tag name="KSO_WM_TEMPLATE_CATEGORY" val="diagram"/>
  <p:tag name="KSO_WM_TEMPLATE_INDEX" val="20231065"/>
  <p:tag name="KSO_WM_UNIT_LAYERLEVEL" val="1_1_1"/>
  <p:tag name="KSO_WM_TAG_VERSION" val="3.0"/>
  <p:tag name="KSO_WM_BEAUTIFY_FLAG" val="#wm#"/>
  <p:tag name="KSO_WM_DIAGRAM_VERSION" val="3"/>
  <p:tag name="KSO_WM_DIAGRAM_COLOR_TRICK" val="4"/>
  <p:tag name="KSO_WM_DIAGRAM_COLOR_TEXT_CAN_REMOVE" val="n"/>
  <p:tag name="KSO_WM_DIAGRAM_GROUP_CODE" val="m1-1"/>
  <p:tag name="KSO_WM_UNIT_VALUE" val="33"/>
  <p:tag name="KSO_WM_DIAGRAM_MAX_ITEMCNT" val="6"/>
  <p:tag name="KSO_WM_DIAGRAM_MIN_ITEMCNT" val="2"/>
  <p:tag name="KSO_WM_DIAGRAM_VIRTUALLY_FRAME" val="{&quot;height&quot;:356.1302490234375,&quot;left&quot;:0,&quot;top&quot;:133.10983611820248,&quot;width&quot;:937.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TEXT_FILL_FORE_SCHEMECOLOR_INDEX" val="1"/>
  <p:tag name="KSO_WM_UNIT_TEXT_FILL_TYPE" val="1"/>
</p:tagLst>
</file>

<file path=ppt/tags/tag519.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m_h_a"/>
  <p:tag name="KSO_WM_UNIT_INDEX" val="1_2_1"/>
  <p:tag name="KSO_WM_UNIT_ID" val="diagram20231065_4*m_h_a*1_2_1"/>
  <p:tag name="KSO_WM_TEMPLATE_CATEGORY" val="diagram"/>
  <p:tag name="KSO_WM_TEMPLATE_INDEX" val="20231065"/>
  <p:tag name="KSO_WM_UNIT_LAYERLEVEL" val="1_1_1"/>
  <p:tag name="KSO_WM_TAG_VERSION" val="3.0"/>
  <p:tag name="KSO_WM_BEAUTIFY_FLAG" val="#wm#"/>
  <p:tag name="KSO_WM_DIAGRAM_VERSION" val="3"/>
  <p:tag name="KSO_WM_DIAGRAM_COLOR_TRICK" val="4"/>
  <p:tag name="KSO_WM_DIAGRAM_COLOR_TEXT_CAN_REMOVE" val="n"/>
  <p:tag name="KSO_WM_DIAGRAM_GROUP_CODE" val="m1-1"/>
  <p:tag name="KSO_WM_UNIT_VALUE" val="33"/>
  <p:tag name="KSO_WM_DIAGRAM_MAX_ITEMCNT" val="6"/>
  <p:tag name="KSO_WM_DIAGRAM_MIN_ITEMCNT" val="2"/>
  <p:tag name="KSO_WM_DIAGRAM_VIRTUALLY_FRAME" val="{&quot;height&quot;:356.1302490234375,&quot;left&quot;:0,&quot;top&quot;:133.10983611820248,&quot;width&quot;:937.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TEXT_FILL_FORE_SCHEMECOLOR_INDEX" val="1"/>
  <p:tag name="KSO_WM_UNIT_TEXT_FILL_TYPE" val="1"/>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20.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m_h_f"/>
  <p:tag name="KSO_WM_UNIT_INDEX" val="1_4_1"/>
  <p:tag name="KSO_WM_UNIT_ID" val="diagram20231065_4*m_h_f*1_4_1"/>
  <p:tag name="KSO_WM_TEMPLATE_CATEGORY" val="diagram"/>
  <p:tag name="KSO_WM_TEMPLATE_INDEX" val="20231065"/>
  <p:tag name="KSO_WM_UNIT_LAYERLEVEL" val="1_1_1"/>
  <p:tag name="KSO_WM_TAG_VERSION" val="3.0"/>
  <p:tag name="KSO_WM_BEAUTIFY_FLAG" val="#wm#"/>
  <p:tag name="KSO_WM_DIAGRAM_VERSION" val="3"/>
  <p:tag name="KSO_WM_DIAGRAM_COLOR_TRICK" val="4"/>
  <p:tag name="KSO_WM_DIAGRAM_COLOR_TEXT_CAN_REMOVE" val="n"/>
  <p:tag name="KSO_WM_DIAGRAM_GROUP_CODE" val="m1-1"/>
  <p:tag name="KSO_WM_UNIT_VALUE" val="34"/>
  <p:tag name="KSO_WM_DIAGRAM_MAX_ITEMCNT" val="6"/>
  <p:tag name="KSO_WM_DIAGRAM_MIN_ITEMCNT" val="2"/>
  <p:tag name="KSO_WM_DIAGRAM_VIRTUALLY_FRAME" val="{&quot;height&quot;:356.1302490234375,&quot;left&quot;:0,&quot;top&quot;:133.10983611820248,&quot;width&quot;:937.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你的智能图形项正文"/>
  <p:tag name="KSO_WM_UNIT_TEXT_FILL_FORE_SCHEMECOLOR_INDEX" val="1"/>
  <p:tag name="KSO_WM_UNIT_TEXT_FILL_TYPE" val="1"/>
</p:tagLst>
</file>

<file path=ppt/tags/tag52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m_h_f"/>
  <p:tag name="KSO_WM_UNIT_INDEX" val="1_5_1"/>
  <p:tag name="KSO_WM_UNIT_ID" val="diagram20231065_4*m_h_f*1_5_1"/>
  <p:tag name="KSO_WM_TEMPLATE_CATEGORY" val="diagram"/>
  <p:tag name="KSO_WM_TEMPLATE_INDEX" val="20231065"/>
  <p:tag name="KSO_WM_UNIT_LAYERLEVEL" val="1_1_1"/>
  <p:tag name="KSO_WM_TAG_VERSION" val="3.0"/>
  <p:tag name="KSO_WM_BEAUTIFY_FLAG" val="#wm#"/>
  <p:tag name="KSO_WM_DIAGRAM_VERSION" val="3"/>
  <p:tag name="KSO_WM_DIAGRAM_COLOR_TRICK" val="4"/>
  <p:tag name="KSO_WM_DIAGRAM_COLOR_TEXT_CAN_REMOVE" val="n"/>
  <p:tag name="KSO_WM_DIAGRAM_GROUP_CODE" val="m1-1"/>
  <p:tag name="KSO_WM_UNIT_VALUE" val="34"/>
  <p:tag name="KSO_WM_DIAGRAM_MAX_ITEMCNT" val="6"/>
  <p:tag name="KSO_WM_DIAGRAM_MIN_ITEMCNT" val="2"/>
  <p:tag name="KSO_WM_DIAGRAM_VIRTUALLY_FRAME" val="{&quot;height&quot;:356.1302490234375,&quot;left&quot;:0,&quot;top&quot;:133.10983611820248,&quot;width&quot;:937.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你的智能图形项正文"/>
  <p:tag name="KSO_WM_UNIT_TEXT_FILL_FORE_SCHEMECOLOR_INDEX" val="1"/>
  <p:tag name="KSO_WM_UNIT_TEXT_FILL_TYPE" val="1"/>
</p:tagLst>
</file>

<file path=ppt/tags/tag522.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m_h_a"/>
  <p:tag name="KSO_WM_UNIT_INDEX" val="1_4_1"/>
  <p:tag name="KSO_WM_UNIT_ID" val="diagram20231065_4*m_h_a*1_4_1"/>
  <p:tag name="KSO_WM_TEMPLATE_CATEGORY" val="diagram"/>
  <p:tag name="KSO_WM_TEMPLATE_INDEX" val="20231065"/>
  <p:tag name="KSO_WM_UNIT_LAYERLEVEL" val="1_1_1"/>
  <p:tag name="KSO_WM_TAG_VERSION" val="3.0"/>
  <p:tag name="KSO_WM_BEAUTIFY_FLAG" val="#wm#"/>
  <p:tag name="KSO_WM_DIAGRAM_VERSION" val="3"/>
  <p:tag name="KSO_WM_DIAGRAM_COLOR_TRICK" val="4"/>
  <p:tag name="KSO_WM_DIAGRAM_COLOR_TEXT_CAN_REMOVE" val="n"/>
  <p:tag name="KSO_WM_DIAGRAM_GROUP_CODE" val="m1-1"/>
  <p:tag name="KSO_WM_UNIT_VALUE" val="11"/>
  <p:tag name="KSO_WM_DIAGRAM_MAX_ITEMCNT" val="6"/>
  <p:tag name="KSO_WM_DIAGRAM_MIN_ITEMCNT" val="2"/>
  <p:tag name="KSO_WM_DIAGRAM_VIRTUALLY_FRAME" val="{&quot;height&quot;:356.1302490234375,&quot;left&quot;:0,&quot;top&quot;:133.10983611820248,&quot;width&quot;:937.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TEXT_FILL_FORE_SCHEMECOLOR_INDEX" val="1"/>
  <p:tag name="KSO_WM_UNIT_TEXT_FILL_TYPE" val="1"/>
</p:tagLst>
</file>

<file path=ppt/tags/tag523.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m_h_a"/>
  <p:tag name="KSO_WM_UNIT_INDEX" val="1_5_1"/>
  <p:tag name="KSO_WM_UNIT_ID" val="diagram20231065_4*m_h_a*1_5_1"/>
  <p:tag name="KSO_WM_TEMPLATE_CATEGORY" val="diagram"/>
  <p:tag name="KSO_WM_TEMPLATE_INDEX" val="20231065"/>
  <p:tag name="KSO_WM_UNIT_LAYERLEVEL" val="1_1_1"/>
  <p:tag name="KSO_WM_TAG_VERSION" val="3.0"/>
  <p:tag name="KSO_WM_BEAUTIFY_FLAG" val="#wm#"/>
  <p:tag name="KSO_WM_DIAGRAM_VERSION" val="3"/>
  <p:tag name="KSO_WM_DIAGRAM_COLOR_TRICK" val="4"/>
  <p:tag name="KSO_WM_DIAGRAM_COLOR_TEXT_CAN_REMOVE" val="n"/>
  <p:tag name="KSO_WM_DIAGRAM_GROUP_CODE" val="m1-1"/>
  <p:tag name="KSO_WM_UNIT_VALUE" val="11"/>
  <p:tag name="KSO_WM_DIAGRAM_MAX_ITEMCNT" val="6"/>
  <p:tag name="KSO_WM_DIAGRAM_MIN_ITEMCNT" val="2"/>
  <p:tag name="KSO_WM_DIAGRAM_VIRTUALLY_FRAME" val="{&quot;height&quot;:356.1302490234375,&quot;left&quot;:0,&quot;top&quot;:133.10983611820248,&quot;width&quot;:937.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TEXT_FILL_FORE_SCHEMECOLOR_INDEX" val="1"/>
  <p:tag name="KSO_WM_UNIT_TEXT_FILL_TYPE" val="1"/>
</p:tagLst>
</file>

<file path=ppt/tags/tag524.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UNIT_TYPE" val="m_h_f"/>
  <p:tag name="KSO_WM_UNIT_INDEX" val="1_3_1"/>
  <p:tag name="KSO_WM_UNIT_ID" val="diagram20231065_4*m_h_f*1_3_1"/>
  <p:tag name="KSO_WM_TEMPLATE_CATEGORY" val="diagram"/>
  <p:tag name="KSO_WM_TEMPLATE_INDEX" val="20231065"/>
  <p:tag name="KSO_WM_UNIT_LAYERLEVEL" val="1_1_1"/>
  <p:tag name="KSO_WM_TAG_VERSION" val="3.0"/>
  <p:tag name="KSO_WM_BEAUTIFY_FLAG" val="#wm#"/>
  <p:tag name="KSO_WM_DIAGRAM_VERSION" val="3"/>
  <p:tag name="KSO_WM_DIAGRAM_COLOR_TRICK" val="4"/>
  <p:tag name="KSO_WM_DIAGRAM_COLOR_TEXT_CAN_REMOVE" val="n"/>
  <p:tag name="KSO_WM_DIAGRAM_GROUP_CODE" val="m1-1"/>
  <p:tag name="KSO_WM_UNIT_VALUE" val="22"/>
  <p:tag name="KSO_WM_DIAGRAM_MAX_ITEMCNT" val="6"/>
  <p:tag name="KSO_WM_DIAGRAM_MIN_ITEMCNT" val="2"/>
  <p:tag name="KSO_WM_DIAGRAM_VIRTUALLY_FRAME" val="{&quot;height&quot;:356.1302490234375,&quot;left&quot;:0,&quot;top&quot;:133.10983611820248,&quot;width&quot;:937.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你的智能图形项正文"/>
  <p:tag name="KSO_WM_UNIT_TEXT_FILL_FORE_SCHEMECOLOR_INDEX" val="1"/>
  <p:tag name="KSO_WM_UNIT_TEXT_FILL_TYPE" val="1"/>
</p:tagLst>
</file>

<file path=ppt/tags/tag525.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m_h_a"/>
  <p:tag name="KSO_WM_UNIT_INDEX" val="1_3_1"/>
  <p:tag name="KSO_WM_UNIT_ID" val="diagram20231065_4*m_h_a*1_3_1"/>
  <p:tag name="KSO_WM_TEMPLATE_CATEGORY" val="diagram"/>
  <p:tag name="KSO_WM_TEMPLATE_INDEX" val="20231065"/>
  <p:tag name="KSO_WM_UNIT_LAYERLEVEL" val="1_1_1"/>
  <p:tag name="KSO_WM_TAG_VERSION" val="3.0"/>
  <p:tag name="KSO_WM_BEAUTIFY_FLAG" val="#wm#"/>
  <p:tag name="KSO_WM_DIAGRAM_VERSION" val="3"/>
  <p:tag name="KSO_WM_DIAGRAM_COLOR_TRICK" val="4"/>
  <p:tag name="KSO_WM_DIAGRAM_COLOR_TEXT_CAN_REMOVE" val="n"/>
  <p:tag name="KSO_WM_DIAGRAM_GROUP_CODE" val="m1-1"/>
  <p:tag name="KSO_WM_UNIT_VALUE" val="14"/>
  <p:tag name="KSO_WM_DIAGRAM_MAX_ITEMCNT" val="6"/>
  <p:tag name="KSO_WM_DIAGRAM_MIN_ITEMCNT" val="2"/>
  <p:tag name="KSO_WM_DIAGRAM_VIRTUALLY_FRAME" val="{&quot;height&quot;:356.1302490234375,&quot;left&quot;:0,&quot;top&quot;:133.10983611820248,&quot;width&quot;:937.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标题"/>
  <p:tag name="KSO_WM_UNIT_TEXT_FILL_FORE_SCHEMECOLOR_INDEX" val="1"/>
  <p:tag name="KSO_WM_UNIT_TEXT_FILL_TYPE" val="1"/>
</p:tagLst>
</file>

<file path=ppt/tags/tag526.xml><?xml version="1.0" encoding="utf-8"?>
<p:tagLst xmlns:p="http://schemas.openxmlformats.org/presentationml/2006/main">
  <p:tag name="KSO_WM_SLIDE_ID" val="diagram20231065_4"/>
  <p:tag name="KSO_WM_TEMPLATE_SUBCATEGORY" val="0"/>
  <p:tag name="KSO_WM_TEMPLATE_MASTER_TYPE" val="0"/>
  <p:tag name="KSO_WM_TEMPLATE_COLOR_TYPE" val="0"/>
  <p:tag name="KSO_WM_SLIDE_ITEM_CNT" val="5"/>
  <p:tag name="KSO_WM_SLIDE_INDEX" val="4"/>
  <p:tag name="KSO_WM_TAG_VERSION" val="3.0"/>
  <p:tag name="KSO_WM_BEAUTIFY_FLAG" val="#wm#"/>
  <p:tag name="KSO_WM_TEMPLATE_CATEGORY" val="diagram"/>
  <p:tag name="KSO_WM_TEMPLATE_INDEX" val="20231065"/>
  <p:tag name="KSO_WM_SLIDE_TYPE" val="text"/>
  <p:tag name="KSO_WM_SLIDE_SUBTYPE" val="diag"/>
  <p:tag name="KSO_WM_SLIDE_SIZE" val="937.25*320.15"/>
  <p:tag name="KSO_WM_SLIDE_POSITION" val="0*167.75"/>
  <p:tag name="KSO_WM_SLIDE_LAYOUT" val="a_m"/>
  <p:tag name="KSO_WM_SLIDE_LAYOUT_CNT" val="1_1"/>
  <p:tag name="KSO_WM_SPECIAL_SOURCE" val="bdnull"/>
  <p:tag name="KSO_WM_DIAGRAM_GROUP_CODE" val="m1-1"/>
  <p:tag name="KSO_WM_SLIDE_DIAGTYPE" val="m"/>
</p:tagLst>
</file>

<file path=ppt/tags/tag527.xml><?xml version="1.0" encoding="utf-8"?>
<p:tagLst xmlns:p="http://schemas.openxmlformats.org/presentationml/2006/main">
  <p:tag name="KSO_WM_BEAUTIFY_FLAG" val="#wm#"/>
  <p:tag name="KSO_WM_TEMPLATE_CATEGORY" val="diagram"/>
  <p:tag name="KSO_WM_TEMPLATE_INDEX" val="20231065"/>
</p:tagLst>
</file>

<file path=ppt/tags/tag52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30230_11*a*1"/>
  <p:tag name="KSO_WM_TEMPLATE_CATEGORY" val="custom"/>
  <p:tag name="KSO_WM_TEMPLATE_INDEX" val="20230230"/>
  <p:tag name="KSO_WM_UNIT_LAYERLEVEL" val="1"/>
  <p:tag name="KSO_WM_TAG_VERSION" val="3.0"/>
  <p:tag name="KSO_WM_BEAUTIFY_FLAG" val="#wm#"/>
  <p:tag name="KSO_WM_UNIT_CONTENT_GROUP_TYPE" val="contentchip"/>
  <p:tag name="KSO_WM_UNIT_PRESET_TEXT" val="感谢您的观看与聆听"/>
</p:tagLst>
</file>

<file path=ppt/tags/tag529.xml><?xml version="1.0" encoding="utf-8"?>
<p:tagLst xmlns:p="http://schemas.openxmlformats.org/presentationml/2006/main">
  <p:tag name="KSO_WM_SLIDE_ID" val="custom20230230_11"/>
  <p:tag name="KSO_WM_TEMPLATE_SUBCATEGORY" val="29"/>
  <p:tag name="KSO_WM_TEMPLATE_MASTER_TYPE" val="0"/>
  <p:tag name="KSO_WM_TEMPLATE_COLOR_TYPE" val="0"/>
  <p:tag name="KSO_WM_SLIDE_ITEM_CNT" val="0"/>
  <p:tag name="KSO_WM_SLIDE_INDEX" val="11"/>
  <p:tag name="KSO_WM_TAG_VERSION" val="1.0"/>
  <p:tag name="KSO_WM_BEAUTIFY_FLAG" val="#wm#"/>
  <p:tag name="KSO_WM_TEMPLATE_CATEGORY" val="custom"/>
  <p:tag name="KSO_WM_TEMPLATE_INDEX" val="20230230"/>
  <p:tag name="KSO_WM_SLIDE_LAYOUT" val="a_f"/>
  <p:tag name="KSO_WM_SLIDE_LAYOUT_CNT" val="1_1"/>
  <p:tag name="KSO_WM_SLIDE_TYPE" val="endPage"/>
  <p:tag name="KSO_WM_SLIDE_SUBTYPE" val="pureTxt"/>
  <p:tag name="KSO_WM_SLIDE_CONTENT_AREA" val="{&quot;left&quot;:&quot;38.85&quot;,&quot;top&quot;:&quot;72.8&quot;,&quot;width&quot;:&quot;672.5&quot;,&quot;height&quot;:&quot;369.75&quot;}"/>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30.xml><?xml version="1.0" encoding="utf-8"?>
<p:tagLst xmlns:p="http://schemas.openxmlformats.org/presentationml/2006/main">
  <p:tag name="COMMONDATA" val="eyJoZGlkIjoiZDNlMTBiZWJiNTRjOWQ2MTE3NzhkMTRiMTU3NTJhMWIifQ=="/>
  <p:tag name="KSO_WPP_MARK_KEY" val="8e850e61-f747-415e-965e-214fcb0a7cf3"/>
  <p:tag name="commondata" val="eyJoZGlkIjoiNTUxMjkwNzlmNTBjYzM1ZGFjZDMwMzcwMzcyYTJkMjUifQ=="/>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
  <p:tag name="KSO_WM_UNIT_ID" val="_8*i*1"/>
  <p:tag name="KSO_WM_UNIT_LAYERLEVEL" val="1"/>
  <p:tag name="KSO_WM_TAG_VERSION" val="3.0"/>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
  <p:tag name="KSO_WM_UNIT_ID" val="_9*i*1"/>
  <p:tag name="KSO_WM_UNIT_LAYERLEVEL" val="1"/>
  <p:tag name="KSO_WM_TAG_VERSION" val="3.0"/>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9*f*1"/>
  <p:tag name="KSO_WM_UNIT_LAYERLEVEL" val="1"/>
  <p:tag name="KSO_WM_TAG_VERSION" val="3.0"/>
  <p:tag name="KSO_WM_BEAUTIFY_FLAG" val="#wm#"/>
  <p:tag name="KSO_WM_UNIT_PRESET_TEXT" val="单击此处编辑母版文本样式&#10;第二级&#10;第三级&#10;第四级&#10;第五级"/>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
  <p:tag name="KSO_WM_UNIT_ID" val="_10*i*1"/>
  <p:tag name="KSO_WM_UNIT_LAYERLEVEL" val="1"/>
  <p:tag name="KSO_WM_TAG_VERSION" val="3.0"/>
</p:tagLst>
</file>

<file path=ppt/tags/tag65.xml><?xml version="1.0" encoding="utf-8"?>
<p:tagLst xmlns:p="http://schemas.openxmlformats.org/presentationml/2006/main">
  <p:tag name="KSO_WM_UNIT_ISCONTENTSTITLE" val="0"/>
  <p:tag name="KSO_WM_UNIT_ISNUMDGMTITLE" val="0"/>
  <p:tag name="KSO_WM_UNIT_PRESET_TEXT" val="单击此处添加副标题"/>
  <p:tag name="KSO_WM_UNIT_NOCLEAR" val="0"/>
  <p:tag name="KSO_WM_UNIT_VALUE" val="17"/>
  <p:tag name="KSO_WM_UNIT_HIGHLIGHT" val="0"/>
  <p:tag name="KSO_WM_UNIT_COMPATIBLE" val="0"/>
  <p:tag name="KSO_WM_UNIT_DIAGRAM_ISNUMVISUAL" val="0"/>
  <p:tag name="KSO_WM_UNIT_DIAGRAM_ISREFERUNIT" val="0"/>
  <p:tag name="KSO_WM_UNIT_TYPE" val="b"/>
  <p:tag name="KSO_WM_UNIT_INDEX" val="1"/>
  <p:tag name="KSO_WM_UNIT_ID" val="_10*b*1"/>
  <p:tag name="KSO_WM_UNIT_LAYERLEVEL" val="1"/>
  <p:tag name="KSO_WM_TAG_VERSION" val="3.0"/>
  <p:tag name="KSO_WM_BEAUTIFY_FLAG" val="#wm#"/>
  <p:tag name="KSO_WM_UNIT_TEXT_FILL_FORE_SCHEMECOLOR_INDEX_BRIGHTNESS" val="0.25"/>
  <p:tag name="KSO_WM_UNIT_TEXT_FILL_FORE_SCHEMECOLOR_INDEX" val="13"/>
  <p:tag name="KSO_WM_UNIT_TEXT_FILL_TYPE" val="1"/>
  <p:tag name="KSO_WM_UNIT_CONTENT_GROUP_TYPE" val="titlestyle"/>
</p:tagLst>
</file>

<file path=ppt/tags/tag66.xml><?xml version="1.0" encoding="utf-8"?>
<p:tagLst xmlns:p="http://schemas.openxmlformats.org/presentationml/2006/main">
  <p:tag name="KSO_WM_UNIT_ISCONTENTSTITLE" val="0"/>
  <p:tag name="KSO_WM_UNIT_ISNUMDGMTITLE" val="0"/>
  <p:tag name="KSO_WM_UNIT_PRESET_TEXT" val="正文页-预设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10*a*1"/>
  <p:tag name="KSO_WM_UNIT_LAYERLEVEL" val="1"/>
  <p:tag name="KSO_WM_TAG_VERSION" val="3.0"/>
  <p:tag name="KSO_WM_BEAUTIFY_FLAG" val="#wm#"/>
  <p:tag name="KSO_WM_UNIT_CONTENT_GROUP_TYPE" val="titlestyle"/>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0*i*2"/>
  <p:tag name="KSO_WM_UNIT_LAYERLEVEL" val="1"/>
  <p:tag name="KSO_WM_TAG_VERSION" val="3.0"/>
  <p:tag name="KSO_WM_BEAUTIFY_FLAG" val="#wm#"/>
  <p:tag name="KSO_WM_UNIT_CONTENT_GROUP_TYPE" val="titlestyle"/>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1"/>
  <p:tag name="KSO_WM_UNIT_LAYERLEVEL" val="1"/>
  <p:tag name="KSO_WM_TAG_VERSION" val="3.0"/>
  <p:tag name="KSO_WM_UNIT_TYPE" val="i"/>
  <p:tag name="KSO_WM_UNIT_INDEX" val="1"/>
</p:tagLst>
</file>

<file path=ppt/tags/tag72.xml><?xml version="1.0" encoding="utf-8"?>
<p:tagLst xmlns:p="http://schemas.openxmlformats.org/presentationml/2006/main">
  <p:tag name="KSO_WM_UNIT_LINE_FORE_SCHEMECOLOR_INDEX_BRIGHTNESS" val="0"/>
  <p:tag name="KSO_WM_UNIT_LINE_FORE_SCHEMECOLOR_INDEX" val="14"/>
  <p:tag name="KSO_WM_UNIT_LINE_FILL_TYPE" val="2"/>
  <p:tag name="KSO_WM_UNIT_HIGHLIGHT" val="0"/>
  <p:tag name="KSO_WM_UNIT_COMPATIBLE" val="0"/>
  <p:tag name="KSO_WM_UNIT_DIAGRAM_ISNUMVISUAL" val="0"/>
  <p:tag name="KSO_WM_UNIT_DIAGRAM_ISREFERUNIT" val="0"/>
  <p:tag name="KSO_WM_UNIT_ID" val="_11*i*2"/>
  <p:tag name="KSO_WM_UNIT_LAYERLEVEL" val="1"/>
  <p:tag name="KSO_WM_TAG_VERSION" val="3.0"/>
  <p:tag name="KSO_WM_BEAUTIFY_FLAG" val="#wm#"/>
  <p:tag name="KSO_WM_UNIT_TYPE" val="i"/>
  <p:tag name="KSO_WM_UNIT_INDEX" val="2"/>
  <p:tag name="KSO_WM_UNIT_CONTENT_GROUP_TYPE" val="contentchip"/>
</p:tagLst>
</file>

<file path=ppt/tags/tag73.xml><?xml version="1.0" encoding="utf-8"?>
<p:tagLst xmlns:p="http://schemas.openxmlformats.org/presentationml/2006/main">
  <p:tag name="KSO_WM_UNIT_LINE_FORE_SCHEMECOLOR_INDEX_BRIGHTNESS" val="0"/>
  <p:tag name="KSO_WM_UNIT_LINE_FORE_SCHEMECOLOR_INDEX" val="14"/>
  <p:tag name="KSO_WM_UNIT_LINE_FILL_TYPE" val="2"/>
  <p:tag name="KSO_WM_BEAUTIFY_FLAG" val="#wm#"/>
  <p:tag name="KSO_WM_UNIT_HIGHLIGHT" val="0"/>
  <p:tag name="KSO_WM_UNIT_COMPATIBLE" val="0"/>
  <p:tag name="KSO_WM_UNIT_DIAGRAM_ISNUMVISUAL" val="0"/>
  <p:tag name="KSO_WM_UNIT_DIAGRAM_ISREFERUNIT" val="0"/>
  <p:tag name="KSO_WM_UNIT_ID" val="_11*i*3"/>
  <p:tag name="KSO_WM_UNIT_LAYERLEVEL" val="1"/>
  <p:tag name="KSO_WM_TAG_VERSION" val="3.0"/>
  <p:tag name="KSO_WM_UNIT_TYPE" val="i"/>
  <p:tag name="KSO_WM_UNIT_INDEX" val="3"/>
  <p:tag name="KSO_WM_UNIT_CONTENT_GROUP_TYPE" val="contentchip"/>
</p:tagLst>
</file>

<file path=ppt/tags/tag74.xml><?xml version="1.0" encoding="utf-8"?>
<p:tagLst xmlns:p="http://schemas.openxmlformats.org/presentationml/2006/main">
  <p:tag name="KSO_WM_UNIT_ISCONTENTSTITLE" val="0"/>
  <p:tag name="KSO_WM_UNIT_ISNUMDGMTITLE" val="0"/>
  <p:tag name="KSO_WM_UNIT_PRESET_TEXT" val="感谢您的观看与聆听"/>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11*a*1"/>
  <p:tag name="KSO_WM_UNIT_LAYERLEVEL" val="1"/>
  <p:tag name="KSO_WM_TAG_VERSION" val="3.0"/>
  <p:tag name="KSO_WM_BEAUTIFY_FLAG" val="#wm#"/>
  <p:tag name="KSO_WM_UNIT_CONTENT_GROUP_TYPE" val="contentchip"/>
</p:tagLst>
</file>

<file path=ppt/tags/tag75.xml><?xml version="1.0" encoding="utf-8"?>
<p:tagLst xmlns:p="http://schemas.openxmlformats.org/presentationml/2006/main">
  <p:tag name="KSO_WM_UNIT_SUBTYPE" val="b"/>
  <p:tag name="KSO_WM_UNIT_PRESET_TEXT" val="汇报人：稻小壳"/>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11*f*1"/>
  <p:tag name="KSO_WM_UNIT_LAYERLEVEL" val="1"/>
  <p:tag name="KSO_WM_TAG_VERSION" val="3.0"/>
  <p:tag name="KSO_WM_BEAUTIFY_FLAG" val="#wm#"/>
  <p:tag name="KSO_WM_UNIT_TEXT_FILL_FORE_SCHEMECOLOR_INDEX_BRIGHTNESS" val="-0.25"/>
  <p:tag name="KSO_WM_UNIT_TEXT_FILL_FORE_SCHEMECOLOR_INDEX" val="14"/>
  <p:tag name="KSO_WM_UNIT_TEXT_FILL_TYPE" val="1"/>
  <p:tag name="KSO_WM_UNIT_CONTENT_GROUP_TYPE" val="contentchip"/>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
  <p:tag name="KSO_WM_UNIT_ID" val="_0*i*1"/>
  <p:tag name="KSO_WM_UNIT_LAYERLEVEL" val="1"/>
  <p:tag name="KSO_WM_TAG_VERSION" val="3.0"/>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0*i*2"/>
  <p:tag name="KSO_WM_UNIT_LAYERLEVEL" val="1"/>
  <p:tag name="KSO_WM_TAG_VERSION" val="3.0"/>
  <p:tag name="KSO_WM_BEAUTIFY_FLAG" val="#wm#"/>
  <p:tag name="KSO_WM_UNIT_CONTENT_GROUP_TYPE" val="titlestyle"/>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30230"/>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30230"/>
</p:tagLst>
</file>

<file path=ppt/tags/tag86.xml><?xml version="1.0" encoding="utf-8"?>
<p:tagLst xmlns:p="http://schemas.openxmlformats.org/presentationml/2006/main">
  <p:tag name="KSO_WM_TEMPLATE_SUBCATEGORY" val="29"/>
  <p:tag name="KSO_WM_TEMPLATE_MASTER_TYPE" val="0"/>
  <p:tag name="KSO_WM_TEMPLATE_COLOR_TYPE" val="0"/>
  <p:tag name="KSO_WM_TAG_VERSION" val="1.0"/>
  <p:tag name="KSO_WM_BEAUTIFY_FLAG" val="#wm#"/>
  <p:tag name="KSO_WM_TEMPLATE_CATEGORY" val="custom"/>
  <p:tag name="KSO_WM_TEMPLATE_INDEX" val="20230230"/>
  <p:tag name="KSO_WM_TEMPLATE_THUMBS_INDEX" val="1、11"/>
</p:tagLst>
</file>

<file path=ppt/tags/tag87.xml><?xml version="1.0" encoding="utf-8"?>
<p:tagLst xmlns:p="http://schemas.openxmlformats.org/presentationml/2006/main">
  <p:tag name="KSO_WM_UNIT_PLACING_PICTURE_USER_VIEWPORT" val="{&quot;height&quot;:10800,&quot;width&quot;:19200}"/>
  <p:tag name="KSO_WM_UNIT_HIGHLIGHT" val="0"/>
  <p:tag name="KSO_WM_UNIT_COMPATIBLE" val="0"/>
  <p:tag name="KSO_WM_UNIT_DIAGRAM_ISNUMVISUAL" val="0"/>
  <p:tag name="KSO_WM_UNIT_DIAGRAM_ISREFERUNIT" val="0"/>
  <p:tag name="KSO_WM_UNIT_TYPE" val="i"/>
  <p:tag name="KSO_WM_UNIT_INDEX" val="1"/>
  <p:tag name="KSO_WM_UNIT_ID" val="_1*i*1"/>
  <p:tag name="KSO_WM_UNIT_LAYERLEVEL" val="1"/>
  <p:tag name="KSO_WM_TAG_VERSION" val="3.0"/>
  <p:tag name="KSO_WM_BEAUTIFY_FLAG" val="#wm#"/>
</p:tagLst>
</file>

<file path=ppt/tags/tag88.xml><?xml version="1.0" encoding="utf-8"?>
<p:tagLst xmlns:p="http://schemas.openxmlformats.org/presentationml/2006/main">
  <p:tag name="KSO_WM_UNIT_LINE_FORE_SCHEMECOLOR_INDEX_BRIGHTNESS" val="0"/>
  <p:tag name="KSO_WM_UNIT_LINE_FORE_SCHEMECOLOR_INDEX" val="14"/>
  <p:tag name="KSO_WM_UNIT_LINE_FILL_TYPE" val="2"/>
  <p:tag name="KSO_WM_UNIT_HIGHLIGHT" val="0"/>
  <p:tag name="KSO_WM_UNIT_COMPATIBLE" val="0"/>
  <p:tag name="KSO_WM_UNIT_DIAGRAM_ISNUMVISUAL" val="0"/>
  <p:tag name="KSO_WM_UNIT_DIAGRAM_ISREFERUNIT" val="0"/>
  <p:tag name="KSO_WM_UNIT_TYPE" val="i"/>
  <p:tag name="KSO_WM_UNIT_INDEX" val="2"/>
  <p:tag name="KSO_WM_UNIT_ID" val="_1*i*2"/>
  <p:tag name="KSO_WM_UNIT_LAYERLEVEL" val="1"/>
  <p:tag name="KSO_WM_TAG_VERSION" val="3.0"/>
  <p:tag name="KSO_WM_BEAUTIFY_FLAG" val="#wm#"/>
</p:tagLst>
</file>

<file path=ppt/tags/tag89.xml><?xml version="1.0" encoding="utf-8"?>
<p:tagLst xmlns:p="http://schemas.openxmlformats.org/presentationml/2006/main">
  <p:tag name="KSO_WM_UNIT_SUBTYPE" val="b"/>
  <p:tag name="KSO_WM_UNIT_PRESET_TEXT" val="汇报人：稻小壳"/>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1*f*1"/>
  <p:tag name="KSO_WM_UNIT_LAYERLEVEL" val="1"/>
  <p:tag name="KSO_WM_TAG_VERSION" val="3.0"/>
  <p:tag name="KSO_WM_BEAUTIFY_FLAG" val="#wm#"/>
  <p:tag name="KSO_WM_UNIT_TEXT_FILL_FORE_SCHEMECOLOR_INDEX_BRIGHTNESS" val="-0.25"/>
  <p:tag name="KSO_WM_UNIT_TEXT_FILL_FORE_SCHEMECOLOR_INDEX" val="14"/>
  <p:tag name="KSO_WM_UNIT_TEXT_FILL_TYPE" val="1"/>
  <p:tag name="KSO_WM_UNIT_CONTENT_GROUP_TYPE" val="contentchip"/>
</p:tagLst>
</file>

<file path=ppt/tags/tag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
  <p:tag name="KSO_WM_UNIT_ID" val="_2*i*1"/>
  <p:tag name="KSO_WM_UNIT_LAYERLEVEL" val="1"/>
  <p:tag name="KSO_WM_TAG_VERSION" val="3.0"/>
  <p:tag name="PA" val="v5.2.11"/>
</p:tagLst>
</file>

<file path=ppt/tags/tag90.xml><?xml version="1.0" encoding="utf-8"?>
<p:tagLst xmlns:p="http://schemas.openxmlformats.org/presentationml/2006/main">
  <p:tag name="KSO_WM_UNIT_ISCONTENTSTITLE" val="0"/>
  <p:tag name="KSO_WM_UNIT_ISNUMDGMTITLE" val="0"/>
  <p:tag name="KSO_WM_UNIT_PRESET_TEXT" val="单击添加文档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1*a*1"/>
  <p:tag name="KSO_WM_UNIT_LAYERLEVEL" val="1"/>
  <p:tag name="KSO_WM_TAG_VERSION" val="3.0"/>
  <p:tag name="KSO_WM_BEAUTIFY_FLAG" val="#wm#"/>
  <p:tag name="KSO_WM_UNIT_CONTENT_GROUP_TYPE" val="contentchip"/>
</p:tagLst>
</file>

<file path=ppt/tags/tag91.xml><?xml version="1.0" encoding="utf-8"?>
<p:tagLst xmlns:p="http://schemas.openxmlformats.org/presentationml/2006/main">
  <p:tag name="KSO_WM_UNIT_PRESET_TEXT" val="Simple &amp; Creative"/>
  <p:tag name="KSO_WM_UNIT_NOCLEAR" val="0"/>
  <p:tag name="KSO_WM_UNIT_VALUE" val="48"/>
  <p:tag name="KSO_WM_UNIT_HIGHLIGHT" val="0"/>
  <p:tag name="KSO_WM_UNIT_COMPATIBLE" val="0"/>
  <p:tag name="KSO_WM_UNIT_DIAGRAM_ISNUMVISUAL" val="0"/>
  <p:tag name="KSO_WM_UNIT_DIAGRAM_ISREFERUNIT" val="0"/>
  <p:tag name="KSO_WM_UNIT_TYPE" val="b"/>
  <p:tag name="KSO_WM_UNIT_INDEX" val="1"/>
  <p:tag name="KSO_WM_UNIT_ID" val="_1*b*1"/>
  <p:tag name="KSO_WM_UNIT_LAYERLEVEL" val="1"/>
  <p:tag name="KSO_WM_TAG_VERSION" val="3.0"/>
  <p:tag name="KSO_WM_BEAUTIFY_FLAG" val="#wm#"/>
  <p:tag name="KSO_WM_UNIT_ISCONTENTSTITLE" val="0"/>
  <p:tag name="KSO_WM_UNIT_ISNUMDGMTITLE" val="0"/>
  <p:tag name="KSO_WM_UNIT_TEXT_FILL_FORE_SCHEMECOLOR_INDEX_BRIGHTNESS" val="-0.25"/>
  <p:tag name="KSO_WM_UNIT_TEXT_FILL_FORE_SCHEMECOLOR_INDEX" val="14"/>
  <p:tag name="KSO_WM_UNIT_TEXT_FILL_TYPE" val="1"/>
  <p:tag name="KSO_WM_UNIT_CONTENT_GROUP_TYPE" val="contentchip"/>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TYPE" val="i"/>
  <p:tag name="KSO_WM_UNIT_INDEX" val="1"/>
  <p:tag name="KSO_WM_UNIT_ID" val="_2*i*1"/>
  <p:tag name="KSO_WM_UNIT_LAYERLEVEL" val="1"/>
  <p:tag name="KSO_WM_TAG_VERSION" val="3.0"/>
  <p:tag name="PA" val="v5.2.11"/>
</p:tagLst>
</file>

<file path=ppt/tags/tag96.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_2*f*1"/>
  <p:tag name="KSO_WM_UNIT_LAYERLEVEL" val="1"/>
  <p:tag name="KSO_WM_TAG_VERSION" val="3.0"/>
  <p:tag name="KSO_WM_BEAUTIFY_FLAG" val="#wm#"/>
  <p:tag name="KSO_WM_UNIT_TEXT_FILL_FORE_SCHEMECOLOR_INDEX_BRIGHTNESS" val="0.25"/>
  <p:tag name="KSO_WM_UNIT_TEXT_FILL_FORE_SCHEMECOLOR_INDEX" val="13"/>
  <p:tag name="KSO_WM_UNIT_TEXT_FILL_TYPE" val="1"/>
  <p:tag name="KSO_WM_UNIT_PRESET_TEXT" val="单击此处编辑母版文本样式&#10;第二级&#10;第三级&#10;第四级&#10;第五级"/>
  <p:tag name="PA" val="v5.2.11"/>
</p:tagLst>
</file>

<file path=ppt/tags/tag97.xml><?xml version="1.0" encoding="utf-8"?>
<p:tagLst xmlns:p="http://schemas.openxmlformats.org/presentationml/2006/main">
  <p:tag name="KSO_WM_UNIT_ISCONTENTSTITLE" val="0"/>
  <p:tag name="KSO_WM_UNIT_ISNUMDGMTITLE" val="0"/>
  <p:tag name="KSO_WM_UNIT_PRESET_TEXT" val="单击此处添加文档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_2*a*1"/>
  <p:tag name="KSO_WM_UNIT_LAYERLEVEL" val="1"/>
  <p:tag name="KSO_WM_TAG_VERSION" val="3.0"/>
  <p:tag name="KSO_WM_BEAUTIFY_FLAG" val="#wm#"/>
  <p:tag name="KSO_WM_UNIT_CONTENT_GROUP_TYPE" val="titlestyle"/>
  <p:tag name="PA" val="v5.2.11"/>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2*i*2"/>
  <p:tag name="KSO_WM_UNIT_LAYERLEVEL" val="1"/>
  <p:tag name="KSO_WM_TAG_VERSION" val="3.0"/>
  <p:tag name="KSO_WM_BEAUTIFY_FLAG" val="#wm#"/>
  <p:tag name="KSO_WM_UNIT_CONTENT_GROUP_TYPE" val="titlestyle"/>
  <p:tag name="PA" val="v5.2.11"/>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自定义 61">
      <a:dk1>
        <a:srgbClr val="000000"/>
      </a:dk1>
      <a:lt1>
        <a:srgbClr val="FFFFFF"/>
      </a:lt1>
      <a:dk2>
        <a:srgbClr val="3F4D63"/>
      </a:dk2>
      <a:lt2>
        <a:srgbClr val="E7F0FD"/>
      </a:lt2>
      <a:accent1>
        <a:srgbClr val="116CEE"/>
      </a:accent1>
      <a:accent2>
        <a:srgbClr val="1B7ED6"/>
      </a:accent2>
      <a:accent3>
        <a:srgbClr val="268FBE"/>
      </a:accent3>
      <a:accent4>
        <a:srgbClr val="30A1A6"/>
      </a:accent4>
      <a:accent5>
        <a:srgbClr val="3BB28E"/>
      </a:accent5>
      <a:accent6>
        <a:srgbClr val="45C476"/>
      </a:accent6>
      <a:hlink>
        <a:srgbClr val="0563C1"/>
      </a:hlink>
      <a:folHlink>
        <a:srgbClr val="954F72"/>
      </a:folHlink>
    </a:clrScheme>
    <a:fontScheme name="自定义 13">
      <a:majorFont>
        <a:latin typeface="MiSans Heavy"/>
        <a:ea typeface="MiSans Heavy"/>
        <a:cs typeface=""/>
      </a:majorFont>
      <a:minorFont>
        <a:latin typeface="MiSans Light"/>
        <a:ea typeface="MiSans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prstDash val="solid"/>
        </a:ln>
        <a:effectLst>
          <a:outerShdw blurRad="203200" dist="101600" dir="8100000" algn="tr" rotWithShape="0">
            <a:srgbClr val="FF5DA9">
              <a:alpha val="10000"/>
            </a:srgbClr>
          </a:outerShdw>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3">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prstDash val="solid"/>
        </a:ln>
        <a:effectLst>
          <a:outerShdw blurRad="203200" dist="101600" dir="8100000" algn="tr" rotWithShape="0">
            <a:srgbClr val="FF5DA9">
              <a:alpha val="10000"/>
            </a:srgbClr>
          </a:outerShdw>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主题">
  <a:themeElements>
    <a:clrScheme name="">
      <a:dk1>
        <a:srgbClr val="000000"/>
      </a:dk1>
      <a:lt1>
        <a:srgbClr val="FFFFFF"/>
      </a:lt1>
      <a:dk2>
        <a:srgbClr val="3F4D63"/>
      </a:dk2>
      <a:lt2>
        <a:srgbClr val="E7F0FD"/>
      </a:lt2>
      <a:accent1>
        <a:srgbClr val="116CEE"/>
      </a:accent1>
      <a:accent2>
        <a:srgbClr val="1B7ED6"/>
      </a:accent2>
      <a:accent3>
        <a:srgbClr val="268FBE"/>
      </a:accent3>
      <a:accent4>
        <a:srgbClr val="30A1A6"/>
      </a:accent4>
      <a:accent5>
        <a:srgbClr val="3BB28E"/>
      </a:accent5>
      <a:accent6>
        <a:srgbClr val="45C476"/>
      </a:accent6>
      <a:hlink>
        <a:srgbClr val="0563C1"/>
      </a:hlink>
      <a:folHlink>
        <a:srgbClr val="954F72"/>
      </a:folHlink>
    </a:clrScheme>
    <a:fontScheme name="自定义 13">
      <a:majorFont>
        <a:latin typeface="MiSans Heavy"/>
        <a:ea typeface="MiSans Heavy"/>
        <a:cs typeface=""/>
      </a:majorFont>
      <a:minorFont>
        <a:latin typeface="MiSans Light"/>
        <a:ea typeface="MiSans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prstDash val="solid"/>
        </a:ln>
        <a:effectLst>
          <a:outerShdw blurRad="203200" dist="101600" dir="8100000" algn="tr" rotWithShape="0">
            <a:srgbClr val="FF5DA9">
              <a:alpha val="10000"/>
            </a:srgbClr>
          </a:outerShdw>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主题">
  <a:themeElements>
    <a:clrScheme name="">
      <a:dk1>
        <a:srgbClr val="000000"/>
      </a:dk1>
      <a:lt1>
        <a:srgbClr val="FFFFFF"/>
      </a:lt1>
      <a:dk2>
        <a:srgbClr val="3F4D63"/>
      </a:dk2>
      <a:lt2>
        <a:srgbClr val="E7F0FD"/>
      </a:lt2>
      <a:accent1>
        <a:srgbClr val="116CEE"/>
      </a:accent1>
      <a:accent2>
        <a:srgbClr val="1B7ED6"/>
      </a:accent2>
      <a:accent3>
        <a:srgbClr val="268FBE"/>
      </a:accent3>
      <a:accent4>
        <a:srgbClr val="30A1A6"/>
      </a:accent4>
      <a:accent5>
        <a:srgbClr val="3BB28E"/>
      </a:accent5>
      <a:accent6>
        <a:srgbClr val="45C476"/>
      </a:accent6>
      <a:hlink>
        <a:srgbClr val="0563C1"/>
      </a:hlink>
      <a:folHlink>
        <a:srgbClr val="954F72"/>
      </a:folHlink>
    </a:clrScheme>
    <a:fontScheme name="自定义 13">
      <a:majorFont>
        <a:latin typeface="MiSans Heavy"/>
        <a:ea typeface="MiSans Heavy"/>
        <a:cs typeface=""/>
      </a:majorFont>
      <a:minorFont>
        <a:latin typeface="MiSans Light"/>
        <a:ea typeface="MiSans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prstDash val="solid"/>
        </a:ln>
        <a:effectLst>
          <a:outerShdw blurRad="203200" dist="101600" dir="8100000" algn="tr" rotWithShape="0">
            <a:srgbClr val="FF5DA9">
              <a:alpha val="10000"/>
            </a:srgbClr>
          </a:outerShdw>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主题">
  <a:themeElements>
    <a:clrScheme name="">
      <a:dk1>
        <a:srgbClr val="000000"/>
      </a:dk1>
      <a:lt1>
        <a:srgbClr val="FFFFFF"/>
      </a:lt1>
      <a:dk2>
        <a:srgbClr val="3F4D63"/>
      </a:dk2>
      <a:lt2>
        <a:srgbClr val="E7F0FD"/>
      </a:lt2>
      <a:accent1>
        <a:srgbClr val="116CEE"/>
      </a:accent1>
      <a:accent2>
        <a:srgbClr val="1B7ED6"/>
      </a:accent2>
      <a:accent3>
        <a:srgbClr val="268FBE"/>
      </a:accent3>
      <a:accent4>
        <a:srgbClr val="30A1A6"/>
      </a:accent4>
      <a:accent5>
        <a:srgbClr val="3BB28E"/>
      </a:accent5>
      <a:accent6>
        <a:srgbClr val="45C476"/>
      </a:accent6>
      <a:hlink>
        <a:srgbClr val="0563C1"/>
      </a:hlink>
      <a:folHlink>
        <a:srgbClr val="954F72"/>
      </a:folHlink>
    </a:clrScheme>
    <a:fontScheme name="自定义 13">
      <a:majorFont>
        <a:latin typeface="MiSans Heavy"/>
        <a:ea typeface="MiSans Heavy"/>
        <a:cs typeface=""/>
      </a:majorFont>
      <a:minorFont>
        <a:latin typeface="MiSans Light"/>
        <a:ea typeface="MiSans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prstDash val="solid"/>
        </a:ln>
        <a:effectLst>
          <a:outerShdw blurRad="203200" dist="101600" dir="8100000" algn="tr" rotWithShape="0">
            <a:srgbClr val="FF5DA9">
              <a:alpha val="10000"/>
            </a:srgbClr>
          </a:outerShdw>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1445</Words>
  <Application>WPS 演示</Application>
  <PresentationFormat>宽屏</PresentationFormat>
  <Paragraphs>155</Paragraphs>
  <Slides>15</Slides>
  <Notes>0</Notes>
  <HiddenSlides>0</HiddenSlides>
  <MMClips>0</MMClips>
  <ScaleCrop>false</ScaleCrop>
  <HeadingPairs>
    <vt:vector size="6" baseType="variant">
      <vt:variant>
        <vt:lpstr>已用的字体</vt:lpstr>
      </vt:variant>
      <vt:variant>
        <vt:i4>10</vt:i4>
      </vt:variant>
      <vt:variant>
        <vt:lpstr>主题</vt:lpstr>
      </vt:variant>
      <vt:variant>
        <vt:i4>6</vt:i4>
      </vt:variant>
      <vt:variant>
        <vt:lpstr>幻灯片标题</vt:lpstr>
      </vt:variant>
      <vt:variant>
        <vt:i4>15</vt:i4>
      </vt:variant>
    </vt:vector>
  </HeadingPairs>
  <TitlesOfParts>
    <vt:vector size="31" baseType="lpstr">
      <vt:lpstr>Arial</vt:lpstr>
      <vt:lpstr>宋体</vt:lpstr>
      <vt:lpstr>Wingdings</vt:lpstr>
      <vt:lpstr>MiSans Heavy</vt:lpstr>
      <vt:lpstr>Wingdings</vt:lpstr>
      <vt:lpstr>楷体</vt:lpstr>
      <vt:lpstr>微软雅黑</vt:lpstr>
      <vt:lpstr>Calibri</vt:lpstr>
      <vt:lpstr>Arial Unicode MS</vt:lpstr>
      <vt:lpstr>MiSans Light</vt:lpstr>
      <vt:lpstr>Office 主题</vt:lpstr>
      <vt:lpstr>2_Office 主题</vt:lpstr>
      <vt:lpstr>1_Office 主题</vt:lpstr>
      <vt:lpstr>3_Office 主题</vt:lpstr>
      <vt:lpstr>4_Office 主题</vt:lpstr>
      <vt:lpstr>5_Office 主题</vt:lpstr>
      <vt:lpstr>PowerPoint 演示文稿</vt:lpstr>
      <vt:lpstr>自我介绍</vt:lpstr>
      <vt:lpstr>目录</vt:lpstr>
      <vt:lpstr>政治</vt:lpstr>
      <vt:lpstr>流程</vt:lpstr>
      <vt:lpstr>注意事项</vt:lpstr>
      <vt:lpstr>英语二</vt:lpstr>
      <vt:lpstr>单击此处添加标题</vt:lpstr>
      <vt:lpstr>注意事项</vt:lpstr>
      <vt:lpstr>专业课一二</vt:lpstr>
      <vt:lpstr>专业课</vt:lpstr>
      <vt:lpstr>报考流程</vt:lpstr>
      <vt:lpstr>流程</vt:lpstr>
      <vt:lpstr>总结</vt:lpstr>
      <vt:lpstr>祝你们都能得偿所愿 成功上岸</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viper.yb</dc:creator>
  <cp:lastModifiedBy>小钰少爷</cp:lastModifiedBy>
  <cp:revision>68</cp:revision>
  <cp:lastPrinted>2022-07-01T11:37:00Z</cp:lastPrinted>
  <dcterms:created xsi:type="dcterms:W3CDTF">2022-07-01T09:56:00Z</dcterms:created>
  <dcterms:modified xsi:type="dcterms:W3CDTF">2024-05-06T09:42:48Z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4FD1890961D2463F841CDDC2CD215B32_12</vt:lpwstr>
  </property>
  <property fmtid="{D5CDD505-2E9C-101B-9397-08002B2CF9AE}" pid="3" name="KSOProductBuildVer">
    <vt:lpwstr>2052-12.1.0.16729</vt:lpwstr>
  </property>
</Properties>
</file>